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57" r:id="rId3"/>
    <p:sldId id="259" r:id="rId4"/>
    <p:sldId id="258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A5FCD3-5D11-47AD-9822-44CD32D1022D}" type="datetimeFigureOut">
              <a:rPr lang="ru-RU" smtClean="0"/>
              <a:t>12.02.2022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8DA22-18D9-4428-9C55-79E1234EC3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65743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A5FCD3-5D11-47AD-9822-44CD32D1022D}" type="datetimeFigureOut">
              <a:rPr lang="ru-RU" smtClean="0"/>
              <a:t>12.02.2022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8DA22-18D9-4428-9C55-79E1234EC3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28564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A5FCD3-5D11-47AD-9822-44CD32D1022D}" type="datetimeFigureOut">
              <a:rPr lang="ru-RU" smtClean="0"/>
              <a:t>12.02.2022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8DA22-18D9-4428-9C55-79E1234EC3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68310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A5FCD3-5D11-47AD-9822-44CD32D1022D}" type="datetimeFigureOut">
              <a:rPr lang="ru-RU" smtClean="0"/>
              <a:t>12.02.2022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8DA22-18D9-4428-9C55-79E1234EC3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0324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A5FCD3-5D11-47AD-9822-44CD32D1022D}" type="datetimeFigureOut">
              <a:rPr lang="ru-RU" smtClean="0"/>
              <a:t>12.02.2022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8DA22-18D9-4428-9C55-79E1234EC3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15986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A5FCD3-5D11-47AD-9822-44CD32D1022D}" type="datetimeFigureOut">
              <a:rPr lang="ru-RU" smtClean="0"/>
              <a:t>12.02.2022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8DA22-18D9-4428-9C55-79E1234EC3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65744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A5FCD3-5D11-47AD-9822-44CD32D1022D}" type="datetimeFigureOut">
              <a:rPr lang="ru-RU" smtClean="0"/>
              <a:t>12.02.2022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8DA22-18D9-4428-9C55-79E1234EC3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0128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A5FCD3-5D11-47AD-9822-44CD32D1022D}" type="datetimeFigureOut">
              <a:rPr lang="ru-RU" smtClean="0"/>
              <a:t>12.02.2022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8DA22-18D9-4428-9C55-79E1234EC3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9347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A5FCD3-5D11-47AD-9822-44CD32D1022D}" type="datetimeFigureOut">
              <a:rPr lang="ru-RU" smtClean="0"/>
              <a:t>12.02.2022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8DA22-18D9-4428-9C55-79E1234EC3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31487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A5FCD3-5D11-47AD-9822-44CD32D1022D}" type="datetimeFigureOut">
              <a:rPr lang="ru-RU" smtClean="0"/>
              <a:t>12.02.2022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8DA22-18D9-4428-9C55-79E1234EC3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30979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A5FCD3-5D11-47AD-9822-44CD32D1022D}" type="datetimeFigureOut">
              <a:rPr lang="ru-RU" smtClean="0"/>
              <a:t>12.02.2022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8DA22-18D9-4428-9C55-79E1234EC3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82725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A5FCD3-5D11-47AD-9822-44CD32D1022D}" type="datetimeFigureOut">
              <a:rPr lang="ru-RU" smtClean="0"/>
              <a:t>12.02.2022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E8DA22-18D9-4428-9C55-79E1234EC3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6551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i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Раскраски </a:t>
            </a:r>
            <a:br>
              <a:rPr lang="ru-RU" sz="2800" b="1" i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800" b="1" i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«Мамины помощники»</a:t>
            </a:r>
            <a:endParaRPr lang="ru-RU" sz="2800" b="1" i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122" name="Picture 2" descr="C:\Users\Мегаком\Pictures\Новая папка\1610505274_6-p-fon-otkritaya-kniga-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1700808"/>
            <a:ext cx="7272808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Users\Мегаком\Pictures\Новая папка\i (7)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672166">
            <a:off x="3929780" y="2407465"/>
            <a:ext cx="3829050" cy="26595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253704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Мегаком\Pictures\Новая папка\i (5)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1988840"/>
            <a:ext cx="2874268" cy="34703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Мегаком\Pictures\Новая папка\i (6).jpg"/>
          <p:cNvPicPr>
            <a:picLocks noGrp="1" noChangeAspect="1" noChangeArrowheads="1"/>
          </p:cNvPicPr>
          <p:nvPr>
            <p:ph sz="half" idx="2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791"/>
          <a:stretch/>
        </p:blipFill>
        <p:spPr bwMode="auto">
          <a:xfrm>
            <a:off x="5364088" y="1916832"/>
            <a:ext cx="2796108" cy="3384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755334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Мегаком\Pictures\Новая папка\i (1).jpg"/>
          <p:cNvPicPr>
            <a:picLocks noGrp="1" noChangeAspect="1" noChangeArrowheads="1"/>
          </p:cNvPicPr>
          <p:nvPr>
            <p:ph sz="half"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4238"/>
          <a:stretch/>
        </p:blipFill>
        <p:spPr bwMode="auto">
          <a:xfrm>
            <a:off x="1457324" y="1916833"/>
            <a:ext cx="2394595" cy="33335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Мегаком\Pictures\Новая папка\i (2).jpg"/>
          <p:cNvPicPr>
            <a:picLocks noGrp="1" noChangeAspect="1" noChangeArrowheads="1"/>
          </p:cNvPicPr>
          <p:nvPr>
            <p:ph sz="half" idx="2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916"/>
          <a:stretch/>
        </p:blipFill>
        <p:spPr bwMode="auto">
          <a:xfrm>
            <a:off x="5576887" y="1916832"/>
            <a:ext cx="2523505" cy="32303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799827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Мегаком\Pictures\Новая папка\i (3)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988840"/>
            <a:ext cx="2538041" cy="33983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Мегаком\Pictures\Новая папка\i (4)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2132856"/>
            <a:ext cx="4100264" cy="31726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2479181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1</Words>
  <Application>Microsoft Office PowerPoint</Application>
  <PresentationFormat>Экран (4:3)</PresentationFormat>
  <Paragraphs>1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Раскраски  «Мамины помощники»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Раскраски  «Мамины помощники»</dc:title>
  <dc:creator>Мегаком</dc:creator>
  <cp:lastModifiedBy>Мегаком</cp:lastModifiedBy>
  <cp:revision>2</cp:revision>
  <dcterms:created xsi:type="dcterms:W3CDTF">2022-02-12T09:46:56Z</dcterms:created>
  <dcterms:modified xsi:type="dcterms:W3CDTF">2022-02-12T10:00:26Z</dcterms:modified>
</cp:coreProperties>
</file>