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928670"/>
            <a:ext cx="7429552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«Предметно – пространственная  развивающая среда во второй младшей группе в ДОУ»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E:\12й212\100_43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1792" y="285728"/>
            <a:ext cx="2303579" cy="30718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1034" name="Picture 10" descr="E:\12й212\100_43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00826" y="285728"/>
            <a:ext cx="2294703" cy="306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1035" name="Picture 11" descr="E:\12й212\100_439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86116" y="285728"/>
            <a:ext cx="2928958" cy="39057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3286116" y="4929198"/>
            <a:ext cx="2857520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Уголок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Безопасности»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E:\12й212\100_439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28662" y="3571876"/>
            <a:ext cx="1949671" cy="25998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7" name="Picture 2" descr="E:\12й212\100_439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15140" y="3571876"/>
            <a:ext cx="2035720" cy="27146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12й212\100_43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0760" y="428604"/>
            <a:ext cx="2699667" cy="3600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2051" name="Picture 3" descr="E:\12й212\100_438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357166"/>
            <a:ext cx="2699650" cy="360000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4" name="Picture 5" descr="E:\12й212\100_439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2786058"/>
            <a:ext cx="3071834" cy="393824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71472" y="4071942"/>
            <a:ext cx="235745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Уголок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«Полочка умных книг»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868" y="1428736"/>
            <a:ext cx="2000264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Уголок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 гостях у природы»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2" y="4143380"/>
            <a:ext cx="242889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«Музыкальный перезвон»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12й212\100_44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500042"/>
            <a:ext cx="3840497" cy="2880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3077" name="Picture 5" descr="E:\12й212\100_44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500042"/>
            <a:ext cx="3840497" cy="2880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7" name="Picture 4" descr="E:\12й212\100_44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286124"/>
            <a:ext cx="2564687" cy="3420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3074" name="Picture 2" descr="E:\12й212\100_440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388" y="3286123"/>
            <a:ext cx="2564667" cy="3420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214678" y="2714620"/>
            <a:ext cx="2714644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</a:t>
            </a:r>
          </a:p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«Сюжетно – ролевая игра»</a:t>
            </a: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E:\12й212\100_440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71802" y="4357694"/>
            <a:ext cx="2953152" cy="221457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12й212\100_44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714488"/>
            <a:ext cx="2428892" cy="182143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4100" name="Picture 4" descr="E:\12й212\100_44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3714752"/>
            <a:ext cx="2151599" cy="286917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271464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Уголок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«Творческая деятельность»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E:\12й212\100_44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2264" y="1214422"/>
            <a:ext cx="2357453" cy="3143678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715140" y="214290"/>
            <a:ext cx="207170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«Дежурство»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E:\12й212\100_440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43306" y="2928934"/>
            <a:ext cx="2699665" cy="36000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714744" y="1928802"/>
            <a:ext cx="2500330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Уголок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«Здоровье»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12й212\100_43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642918"/>
            <a:ext cx="2699650" cy="3600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3" name="Picture 6" descr="E:\12й212\100_43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2500306"/>
            <a:ext cx="2699678" cy="360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00100" y="1071546"/>
            <a:ext cx="285752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«Патриотическое воспитание»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4572008"/>
            <a:ext cx="3214710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Уголок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«Физическое развитие»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67</Words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13</cp:revision>
  <dcterms:created xsi:type="dcterms:W3CDTF">2019-04-29T14:56:13Z</dcterms:created>
  <dcterms:modified xsi:type="dcterms:W3CDTF">2022-02-12T19:12:25Z</dcterms:modified>
</cp:coreProperties>
</file>