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80" r:id="rId2"/>
    <p:sldId id="279" r:id="rId3"/>
    <p:sldId id="263" r:id="rId4"/>
    <p:sldId id="275" r:id="rId5"/>
    <p:sldId id="274" r:id="rId6"/>
    <p:sldId id="272" r:id="rId7"/>
    <p:sldId id="276" r:id="rId8"/>
    <p:sldId id="257" r:id="rId9"/>
    <p:sldId id="258" r:id="rId10"/>
    <p:sldId id="259" r:id="rId11"/>
    <p:sldId id="271" r:id="rId12"/>
    <p:sldId id="260" r:id="rId13"/>
    <p:sldId id="262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1771C-93E5-4EE2-949B-79D1D1327144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C32EBB-59FE-478C-8E6A-B80207466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287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1759-39D2-4B5A-9304-3EDDD8E8094F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9B1F-5C86-4587-B6CC-79EE9D05D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490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1759-39D2-4B5A-9304-3EDDD8E8094F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9B1F-5C86-4587-B6CC-79EE9D05D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040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1759-39D2-4B5A-9304-3EDDD8E8094F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9B1F-5C86-4587-B6CC-79EE9D05D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630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1759-39D2-4B5A-9304-3EDDD8E8094F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9B1F-5C86-4587-B6CC-79EE9D05D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734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1759-39D2-4B5A-9304-3EDDD8E8094F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9B1F-5C86-4587-B6CC-79EE9D05D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26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1759-39D2-4B5A-9304-3EDDD8E8094F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9B1F-5C86-4587-B6CC-79EE9D05D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68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1759-39D2-4B5A-9304-3EDDD8E8094F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9B1F-5C86-4587-B6CC-79EE9D05D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590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1759-39D2-4B5A-9304-3EDDD8E8094F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9B1F-5C86-4587-B6CC-79EE9D05D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530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1759-39D2-4B5A-9304-3EDDD8E8094F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9B1F-5C86-4587-B6CC-79EE9D05D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206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1759-39D2-4B5A-9304-3EDDD8E8094F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9B1F-5C86-4587-B6CC-79EE9D05D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087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1759-39D2-4B5A-9304-3EDDD8E8094F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9B1F-5C86-4587-B6CC-79EE9D05D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715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A1759-39D2-4B5A-9304-3EDDD8E8094F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09B1F-5C86-4587-B6CC-79EE9D05D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095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s://ru.wikipedia.org/wiki/1878" TargetMode="External"/><Relationship Id="rId7" Type="http://schemas.openxmlformats.org/officeDocument/2006/relationships/image" Target="../media/image10.jpeg"/><Relationship Id="rId2" Type="http://schemas.openxmlformats.org/officeDocument/2006/relationships/hyperlink" Target="https://ru.wikipedia.org/wiki/1803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A0%D0%BE%D1%81%D1%81%D0%B8%D1%8F" TargetMode="External"/><Relationship Id="rId5" Type="http://schemas.openxmlformats.org/officeDocument/2006/relationships/hyperlink" Target="https://ru.wikipedia.org/wiki/%D0%A1%D0%B0%D0%BC%D0%BE%D1%83%D1%87%D0%BA%D0%B0" TargetMode="External"/><Relationship Id="rId4" Type="http://schemas.openxmlformats.org/officeDocument/2006/relationships/hyperlink" Target="https://ru.wikipedia.org/wiki/%D0%98%D0%B7%D0%BE%D0%B1%D1%80%D0%B5%D1%82%D0%B0%D1%82%D0%B5%D0%BB%D1%8C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36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/>
            </a:r>
            <a:br>
              <a:rPr lang="ru-RU" sz="36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36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Виртуальная экскурсия</a:t>
            </a:r>
            <a:br>
              <a:rPr lang="ru-RU" sz="36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36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/>
            </a:r>
            <a:br>
              <a:rPr lang="ru-RU" sz="36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Достопримечательности</a:t>
            </a:r>
            <a:r>
              <a:rPr lang="ru-RU" sz="3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/>
            </a:r>
            <a:br>
              <a:rPr lang="ru-RU" sz="3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3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города Алапаевска</a:t>
            </a:r>
            <a:endParaRPr lang="ru-RU" sz="3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ea typeface="+mn-ea"/>
              <a:cs typeface="+mn-cs"/>
            </a:endParaRPr>
          </a:p>
        </p:txBody>
      </p:sp>
      <p:pic>
        <p:nvPicPr>
          <p:cNvPr id="1026" name="Picture 2" descr="C:\Users\Мегаком\Pictures\Новая папка\og_og_157198144828715644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8229600" cy="43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5376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>
                <a:latin typeface="Arial"/>
                <a:ea typeface="Calibri"/>
                <a:cs typeface="Times New Roman"/>
                <a:hlinkClick r:id="" action="ppaction://hlinkshowjump?jump=firstslide"/>
              </a:rPr>
              <a:t/>
            </a:r>
            <a:br>
              <a:rPr lang="ru-RU" sz="2200" b="1" dirty="0">
                <a:latin typeface="Arial"/>
                <a:ea typeface="Calibri"/>
                <a:cs typeface="Times New Roman"/>
                <a:hlinkClick r:id="" action="ppaction://hlinkshowjump?jump=firstslide"/>
              </a:rPr>
            </a:br>
            <a:r>
              <a:rPr lang="ru-RU" sz="2200" b="1" dirty="0" smtClean="0">
                <a:latin typeface="Arial"/>
                <a:ea typeface="Calibri"/>
                <a:cs typeface="Times New Roman"/>
                <a:hlinkClick r:id="" action="ppaction://hlinkshowjump?jump=firstslide"/>
              </a:rPr>
              <a:t/>
            </a:r>
            <a:br>
              <a:rPr lang="ru-RU" sz="2200" b="1" dirty="0" smtClean="0">
                <a:latin typeface="Arial"/>
                <a:ea typeface="Calibri"/>
                <a:cs typeface="Times New Roman"/>
                <a:hlinkClick r:id="" action="ppaction://hlinkshowjump?jump=firstslide"/>
              </a:rPr>
            </a:br>
            <a:r>
              <a:rPr lang="ru-RU" sz="2200" b="1" dirty="0" smtClean="0">
                <a:effectLst/>
                <a:latin typeface="Arial"/>
                <a:ea typeface="Calibri"/>
                <a:cs typeface="Times New Roman"/>
                <a:hlinkClick r:id="" action="ppaction://hlinkshowjump?jump=firstslide"/>
              </a:rPr>
              <a:t>Одно из первых старинных зданий - пожарное депо конца 19в. Однако интересно другое - в нём помещается городская администрация</a:t>
            </a:r>
            <a:r>
              <a:rPr lang="ru-RU" sz="6000" dirty="0">
                <a:ea typeface="Calibri"/>
                <a:cs typeface="Times New Roman"/>
                <a:hlinkClick r:id="" action="ppaction://hlinkshowjump?jump=firstslide"/>
              </a:rPr>
              <a:t/>
            </a:r>
            <a:br>
              <a:rPr lang="ru-RU" sz="6000" dirty="0">
                <a:ea typeface="Calibri"/>
                <a:cs typeface="Times New Roman"/>
                <a:hlinkClick r:id="" action="ppaction://hlinkshowjump?jump=firstslide"/>
              </a:rPr>
            </a:br>
            <a:endParaRPr lang="ru-RU" dirty="0"/>
          </a:p>
        </p:txBody>
      </p:sp>
      <p:pic>
        <p:nvPicPr>
          <p:cNvPr id="3074" name="Picture 2" descr="C:\Users\Мегаком\Pictures\1088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35292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00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Мегаком\Pictures\'''''''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24000"/>
            <a:ext cx="8352928" cy="4929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249451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/>
                <a:latin typeface="Arial"/>
                <a:ea typeface="Calibri"/>
                <a:hlinkClick r:id="" action="ppaction://hlinkshowjump?jump=firstslide"/>
              </a:rPr>
              <a:t>Каменный дом с мезонином, в котором поселилась большая семья Чайковских, был построен в 1832 году. Он и сейчас стоит в старом центре Алапаевска, окруженный садом с вековыми липами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685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4300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effectLst/>
                <a:latin typeface="Arial"/>
                <a:ea typeface="Times New Roman"/>
                <a:hlinkClick r:id="" action="ppaction://hlinkshowjump?jump=firstslide"/>
              </a:rPr>
              <a:t/>
            </a:r>
            <a:br>
              <a:rPr lang="ru-RU" sz="2000" b="1" dirty="0" smtClean="0">
                <a:effectLst/>
                <a:latin typeface="Arial"/>
                <a:ea typeface="Times New Roman"/>
                <a:hlinkClick r:id="" action="ppaction://hlinkshowjump?jump=firstslide"/>
              </a:rPr>
            </a:br>
            <a:r>
              <a:rPr lang="ru-RU" sz="2000" b="1" dirty="0">
                <a:latin typeface="Arial"/>
                <a:ea typeface="Times New Roman"/>
                <a:hlinkClick r:id="" action="ppaction://hlinkshowjump?jump=firstslide"/>
              </a:rPr>
              <a:t/>
            </a:r>
            <a:br>
              <a:rPr lang="ru-RU" sz="2000" b="1" dirty="0">
                <a:latin typeface="Arial"/>
                <a:ea typeface="Times New Roman"/>
                <a:hlinkClick r:id="" action="ppaction://hlinkshowjump?jump=firstslide"/>
              </a:rPr>
            </a:br>
            <a:r>
              <a:rPr lang="ru-RU" sz="2000" b="1" dirty="0" smtClean="0">
                <a:latin typeface="Arial"/>
                <a:ea typeface="Times New Roman"/>
                <a:hlinkClick r:id="" action="ppaction://hlinkshowjump?jump=firstslide"/>
              </a:rPr>
              <a:t/>
            </a:r>
            <a:br>
              <a:rPr lang="ru-RU" sz="2000" b="1" dirty="0" smtClean="0">
                <a:latin typeface="Arial"/>
                <a:ea typeface="Times New Roman"/>
                <a:hlinkClick r:id="" action="ppaction://hlinkshowjump?jump=firstslide"/>
              </a:rPr>
            </a:br>
            <a:r>
              <a:rPr lang="ru-RU" sz="2000" b="1" dirty="0" smtClean="0">
                <a:latin typeface="Arial"/>
                <a:ea typeface="Times New Roman"/>
                <a:hlinkClick r:id="" action="ppaction://hlinkshowjump?jump=firstslide"/>
              </a:rPr>
              <a:t>В</a:t>
            </a:r>
            <a:r>
              <a:rPr lang="ru-RU" sz="2000" b="1" dirty="0" smtClean="0">
                <a:effectLst/>
                <a:latin typeface="Arial"/>
                <a:ea typeface="Times New Roman"/>
                <a:hlinkClick r:id="" action="ppaction://hlinkshowjump?jump=firstslide"/>
              </a:rPr>
              <a:t> гостиной, где по вечерам собиралась семья, Илья Петрович играл на флейте, а мать, Александра Андреевна, прекрасно пела, аккомпанируя на рояле. Украшением всех домашних праздников была игра Петра, который уже достиг большого мастерства и пробовал сочинять и фантазировать, сидя за роялем</a:t>
            </a:r>
            <a:r>
              <a:rPr lang="ru-RU" sz="2000" dirty="0" smtClean="0">
                <a:effectLst/>
                <a:latin typeface="Times New Roman"/>
                <a:ea typeface="Times New Roman"/>
                <a:hlinkClick r:id="" action="ppaction://hlinkshowjump?jump=firstslide"/>
              </a:rPr>
              <a:t/>
            </a:r>
            <a:br>
              <a:rPr lang="ru-RU" sz="2000" dirty="0" smtClean="0">
                <a:effectLst/>
                <a:latin typeface="Times New Roman"/>
                <a:ea typeface="Times New Roman"/>
                <a:hlinkClick r:id="" action="ppaction://hlinkshowjump?jump=firstslide"/>
              </a:rPr>
            </a:br>
            <a:endParaRPr lang="ru-RU" sz="2000" dirty="0"/>
          </a:p>
        </p:txBody>
      </p:sp>
      <p:pic>
        <p:nvPicPr>
          <p:cNvPr id="4098" name="Picture 2" descr="C:\Users\Мегаком\Pictures\ллл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2052617"/>
            <a:ext cx="453650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68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Мегаком\Pictures\бббб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06721"/>
            <a:ext cx="5976664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260648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/>
                <a:latin typeface="Arial"/>
                <a:ea typeface="Times New Roman"/>
                <a:hlinkClick r:id="" action="ppaction://hlinkshowjump?jump=firstslide"/>
              </a:rPr>
              <a:t>9-летний Петя играл с братьями и сестрами в египетских жрецов,</a:t>
            </a:r>
            <a:endParaRPr lang="ru-RU" sz="2400" dirty="0" smtClean="0">
              <a:effectLst/>
              <a:latin typeface="Times New Roman"/>
              <a:ea typeface="Times New Roman"/>
              <a:hlinkClick r:id="" action="ppaction://hlinkshowjump?jump=firstslide"/>
            </a:endParaRPr>
          </a:p>
          <a:p>
            <a:pPr algn="ctr"/>
            <a:r>
              <a:rPr lang="ru-RU" b="1" dirty="0" smtClean="0">
                <a:effectLst/>
                <a:latin typeface="Arial"/>
                <a:ea typeface="Times New Roman"/>
                <a:hlinkClick r:id="" action="ppaction://hlinkshowjump?jump=firstslide"/>
              </a:rPr>
              <a:t>«бальзамируя» старенькую куклу, а через много лет эти игры оживут в музыке «Детского альбома» уже известного композитора («Болезнь куклы», «Похороны куклы», «Новая кукла»)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306" y="1806721"/>
            <a:ext cx="1852613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366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1340768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/>
          </a:p>
          <a:p>
            <a:pPr algn="ctr"/>
            <a:endParaRPr lang="ru-RU" sz="3200" b="1" dirty="0"/>
          </a:p>
          <a:p>
            <a:pPr algn="ctr"/>
            <a:r>
              <a:rPr lang="ru-RU" sz="3200" b="1" dirty="0" smtClean="0"/>
              <a:t>Спасибо за внимание!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46856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Мегаком\Pictures\ннн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828092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0466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Arial"/>
                <a:ea typeface="Times New Roman"/>
              </a:rPr>
              <a:t>«Алапаевск – город первых советов на Урале». </a:t>
            </a:r>
          </a:p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Arial"/>
                <a:ea typeface="Times New Roman"/>
              </a:rPr>
              <a:t>Так говорили в прошлом веке. </a:t>
            </a:r>
          </a:p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Arial"/>
                <a:ea typeface="Times New Roman"/>
              </a:rPr>
              <a:t>Верно ли это утверждение</a:t>
            </a:r>
            <a:r>
              <a:rPr lang="en-US" sz="2400" b="1" dirty="0" smtClean="0">
                <a:solidFill>
                  <a:prstClr val="black"/>
                </a:solidFill>
                <a:latin typeface="Arial"/>
                <a:ea typeface="Times New Roman"/>
              </a:rPr>
              <a:t>?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2" name="Стрелка вверх 1">
            <a:hlinkClick r:id="rId3" action="ppaction://hlinksldjump"/>
          </p:cNvPr>
          <p:cNvSpPr/>
          <p:nvPr/>
        </p:nvSpPr>
        <p:spPr>
          <a:xfrm>
            <a:off x="6588224" y="3429000"/>
            <a:ext cx="484632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98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Мегаком\Pictures\35шшшш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927"/>
            <a:ext cx="8496944" cy="6192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332927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hlinkClick r:id="" action="ppaction://hlinkshowjump?jump=firstslide"/>
              </a:rPr>
              <a:t>Храм в честь святой великомученицы Екатерины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88137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280919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548680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hlinkClick r:id="" action="ppaction://hlinkshowjump?jump=firstslide"/>
              </a:rPr>
              <a:t>Мужской монастырь Новомучеников Российских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0446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Мегаком\Pictures\xxx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8640960" cy="518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3" y="1378767"/>
            <a:ext cx="2520280" cy="5002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476672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  <a:hlinkClick r:id="" action="ppaction://hlinkshowjump?jump=firstslide"/>
              </a:rPr>
              <a:t>Здание напольной школы</a:t>
            </a:r>
          </a:p>
          <a:p>
            <a:pPr algn="ctr"/>
            <a:r>
              <a:rPr lang="ru-RU" sz="2000" b="1" dirty="0">
                <a:solidFill>
                  <a:prstClr val="black"/>
                </a:solidFill>
                <a:hlinkClick r:id="" action="ppaction://hlinkshowjump?jump=firstslide"/>
              </a:rPr>
              <a:t>Преподобномученица Великая княгиня Елизавета Федоровна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13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Мегаком\Pictures\жэжэжэ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58300"/>
            <a:ext cx="8208912" cy="4839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Мегаком\Pictures\ээээ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420888"/>
            <a:ext cx="259228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188640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prstClr val="black"/>
                </a:solidFill>
                <a:hlinkClick r:id="" action="ppaction://hlinkshowjump?jump=firstslide"/>
              </a:rPr>
              <a:t>Святая шахта – святыня всего православного мира. В молитвах ко святым преподобномученицам Елисавете и Варваре мы обращаемся об исцелении телесных и душевных болезней, о даровании нам терпения , всепрощения и любви </a:t>
            </a:r>
            <a:endParaRPr lang="ru-RU" sz="2400" b="1" dirty="0" smtClean="0">
              <a:solidFill>
                <a:prstClr val="black"/>
              </a:solidFill>
            </a:endParaRPr>
          </a:p>
          <a:p>
            <a:pPr algn="just"/>
            <a:endParaRPr lang="ru-RU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Мегаком\Pictures\mmmmmm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42493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1052736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  <a:hlinkClick r:id="" action="ppaction://hlinkshowjump?jump=firstslide"/>
              </a:rPr>
              <a:t>Свято-Троицкий собор</a:t>
            </a:r>
            <a:endParaRPr lang="ru-RU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03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3212976"/>
            <a:ext cx="2746648" cy="3096344"/>
          </a:xfrm>
        </p:spPr>
        <p:txBody>
          <a:bodyPr>
            <a:noAutofit/>
          </a:bodyPr>
          <a:lstStyle/>
          <a:p>
            <a:r>
              <a:rPr lang="ru-RU" sz="2000" b="1" dirty="0">
                <a:ea typeface="Calibri"/>
                <a:cs typeface="Times New Roman"/>
              </a:rPr>
              <a:t>Софонов Игнатий Евстафьевич</a:t>
            </a:r>
            <a:r>
              <a:rPr lang="ru-RU" sz="2000" dirty="0">
                <a:ea typeface="Calibri"/>
                <a:cs typeface="Times New Roman"/>
              </a:rPr>
              <a:t> (</a:t>
            </a:r>
            <a:r>
              <a:rPr lang="ru-RU" sz="2000" b="1" dirty="0" smtClean="0">
                <a:ea typeface="Calibri"/>
                <a:cs typeface="Times New Roman"/>
              </a:rPr>
              <a:t>14.12.</a:t>
            </a:r>
            <a:r>
              <a:rPr lang="ru-RU" sz="2000" b="1" u="sng" dirty="0" smtClean="0">
                <a:ea typeface="Calibri"/>
                <a:cs typeface="Times New Roman"/>
                <a:hlinkClick r:id="rId2" tooltip="1803"/>
              </a:rPr>
              <a:t>1800</a:t>
            </a:r>
            <a:r>
              <a:rPr lang="ru-RU" sz="2000" b="1" dirty="0" smtClean="0">
                <a:ea typeface="Calibri"/>
                <a:cs typeface="Times New Roman"/>
              </a:rPr>
              <a:t>—9.02.</a:t>
            </a:r>
            <a:r>
              <a:rPr lang="ru-RU" sz="2000" b="1" dirty="0" smtClean="0">
                <a:ea typeface="Calibri"/>
                <a:cs typeface="Times New Roman"/>
                <a:hlinkClick r:id="rId3" tooltip="1878"/>
              </a:rPr>
              <a:t>1873</a:t>
            </a:r>
            <a:r>
              <a:rPr lang="ru-RU" sz="2000" b="1" dirty="0" smtClean="0">
                <a:ea typeface="Calibri"/>
                <a:cs typeface="Times New Roman"/>
              </a:rPr>
              <a:t>)</a:t>
            </a:r>
            <a:r>
              <a:rPr lang="ru-RU" sz="2000" b="1" dirty="0">
                <a:ea typeface="Calibri"/>
                <a:cs typeface="Times New Roman"/>
              </a:rPr>
              <a:t> — </a:t>
            </a:r>
            <a:r>
              <a:rPr lang="ru-RU" sz="2000" b="1" dirty="0">
                <a:ea typeface="Calibri"/>
                <a:cs typeface="Times New Roman"/>
                <a:hlinkClick r:id="rId4" tooltip="Изобретатель"/>
              </a:rPr>
              <a:t>изобретатель</a:t>
            </a:r>
            <a:r>
              <a:rPr lang="ru-RU" sz="2000" b="1" dirty="0">
                <a:ea typeface="Calibri"/>
                <a:cs typeface="Times New Roman"/>
              </a:rPr>
              <a:t>-</a:t>
            </a:r>
            <a:r>
              <a:rPr lang="ru-RU" sz="2000" b="1" dirty="0">
                <a:ea typeface="Calibri"/>
                <a:cs typeface="Times New Roman"/>
                <a:hlinkClick r:id="rId5" tooltip="Самоучка"/>
              </a:rPr>
              <a:t>самоучка</a:t>
            </a:r>
            <a:r>
              <a:rPr lang="ru-RU" sz="2000" b="1" dirty="0">
                <a:ea typeface="Calibri"/>
                <a:cs typeface="Times New Roman"/>
              </a:rPr>
              <a:t>, плотинный мастер. Впервые в </a:t>
            </a:r>
            <a:r>
              <a:rPr lang="ru-RU" sz="2000" b="1" dirty="0">
                <a:ea typeface="Calibri"/>
                <a:cs typeface="Times New Roman"/>
                <a:hlinkClick r:id="rId6" tooltip="Россия"/>
              </a:rPr>
              <a:t>России</a:t>
            </a:r>
            <a:r>
              <a:rPr lang="ru-RU" sz="2000" b="1" dirty="0">
                <a:ea typeface="Calibri"/>
                <a:cs typeface="Times New Roman"/>
              </a:rPr>
              <a:t> изготовил водяную </a:t>
            </a:r>
            <a:r>
              <a:rPr lang="ru-RU" sz="2000" b="1" dirty="0" smtClean="0">
                <a:ea typeface="Calibri"/>
                <a:cs typeface="Times New Roman"/>
              </a:rPr>
              <a:t>турбину</a:t>
            </a:r>
            <a:endParaRPr lang="ru-RU" sz="2000" b="1" dirty="0"/>
          </a:p>
        </p:txBody>
      </p:sp>
      <p:pic>
        <p:nvPicPr>
          <p:cNvPr id="1026" name="Picture 2" descr="C:\Users\Мегаком\Pictures\1900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7" y="0"/>
            <a:ext cx="55149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60648"/>
            <a:ext cx="252028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50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effectLst/>
                <a:latin typeface="Arial"/>
                <a:ea typeface="Calibri"/>
                <a:hlinkClick r:id="" action="ppaction://hlinkshowjump?jump=firstslide"/>
              </a:rPr>
              <a:t>        </a:t>
            </a:r>
            <a:r>
              <a:rPr lang="ru-RU" sz="2200" b="1" dirty="0" smtClean="0">
                <a:effectLst/>
                <a:latin typeface="Arial"/>
                <a:ea typeface="Calibri"/>
                <a:hlinkClick r:id="" action="ppaction://hlinkshowjump?jump=firstslide"/>
              </a:rPr>
              <a:t> Город Алапаевск – один из малых городов Урала - город-завод</a:t>
            </a:r>
            <a:endParaRPr lang="ru-RU" sz="2200" dirty="0"/>
          </a:p>
        </p:txBody>
      </p:sp>
      <p:pic>
        <p:nvPicPr>
          <p:cNvPr id="2050" name="Picture 2" descr="C:\Users\Мегаком\Pictures\667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93266"/>
            <a:ext cx="8424936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44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117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Виртуальная экскурсия  Достопримечательности  города Алапаевска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Софонов Игнатий Евстафьевич (14.12.1800—9.02.1873) — изобретатель-самоучка, плотинный мастер. Впервые в России изготовил водяную турбину</vt:lpstr>
      <vt:lpstr>         Город Алапаевск – один из малых городов Урала - город-завод</vt:lpstr>
      <vt:lpstr>  Одно из первых старинных зданий - пожарное депо конца 19в. Однако интересно другое - в нём помещается городская администрация </vt:lpstr>
      <vt:lpstr>Презентация PowerPoint</vt:lpstr>
      <vt:lpstr>   В гостиной, где по вечерам собиралась семья, Илья Петрович играл на флейте, а мать, Александра Андреевна, прекрасно пела, аккомпанируя на рояле. Украшением всех домашних праздников была игра Петра, который уже достиг большого мастерства и пробовал сочинять и фантазировать, сидя за роялем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Мегаком</dc:creator>
  <cp:lastModifiedBy>Мегаком</cp:lastModifiedBy>
  <cp:revision>13</cp:revision>
  <dcterms:created xsi:type="dcterms:W3CDTF">2015-05-23T16:55:17Z</dcterms:created>
  <dcterms:modified xsi:type="dcterms:W3CDTF">2022-02-12T11:38:30Z</dcterms:modified>
</cp:coreProperties>
</file>