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98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3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96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69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5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06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416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45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17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28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42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532D9-EAA0-4CC9-A9A4-709166019701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ACE00-66D3-48A7-AFF8-790D9E128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97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rive.google.com/file/d/1YmeZV2BYAxNBfGXS_vr2ICHhl9m1i8_w/view?usp=sharing" TargetMode="External"/><Relationship Id="rId4" Type="http://schemas.openxmlformats.org/officeDocument/2006/relationships/hyperlink" Target="https://wordwall.net/resource/12241850/spotlight-5-module-6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rive.google.com/file/d/139eM6s4TNYqKg5jUFMfYzbwLFEBkbgNu/view?usp=shari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538689"/>
            <a:ext cx="5348126" cy="2016224"/>
          </a:xfrm>
        </p:spPr>
        <p:txBody>
          <a:bodyPr>
            <a:normAutofit lnSpcReduction="10000"/>
          </a:bodyPr>
          <a:lstStyle/>
          <a:p>
            <a:pPr algn="l"/>
            <a:r>
              <a:rPr lang="en-GB" b="1" dirty="0" smtClean="0">
                <a:solidFill>
                  <a:schemeClr val="tx1"/>
                </a:solidFill>
              </a:rPr>
              <a:t>Look at the picture. 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Do you know what it is? </a:t>
            </a:r>
            <a:r>
              <a:rPr lang="en-GB" b="1" dirty="0" smtClean="0">
                <a:solidFill>
                  <a:srgbClr val="0070C0"/>
                </a:solidFill>
              </a:rPr>
              <a:t>Which city is it in? </a:t>
            </a:r>
            <a:r>
              <a:rPr lang="en-GB" b="1" dirty="0" smtClean="0">
                <a:solidFill>
                  <a:schemeClr val="tx1"/>
                </a:solidFill>
              </a:rPr>
              <a:t>Try to answer these questions first.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7657"/>
            <a:ext cx="3203847" cy="678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alenc\OneDrive\Рабочий стол\2_Big-Ben-tower-repair-work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39896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1772816"/>
            <a:ext cx="216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Now it looks like this</a:t>
            </a:r>
            <a:endParaRPr lang="ru-RU" b="1" dirty="0">
              <a:solidFill>
                <a:schemeClr val="accent1"/>
              </a:solidFill>
            </a:endParaRPr>
          </a:p>
        </p:txBody>
      </p:sp>
      <p:cxnSp>
        <p:nvCxnSpPr>
          <p:cNvPr id="9" name="Скругленная соединительная линия 8"/>
          <p:cNvCxnSpPr/>
          <p:nvPr/>
        </p:nvCxnSpPr>
        <p:spPr>
          <a:xfrm>
            <a:off x="5004048" y="2276872"/>
            <a:ext cx="1584176" cy="504056"/>
          </a:xfrm>
          <a:prstGeom prst="curvedConnector3">
            <a:avLst>
              <a:gd name="adj1" fmla="val 22773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130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ig Ben will finally chime again from early 2022 as £89million refurb nears  completion - Mirror On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656" y="260648"/>
            <a:ext cx="5857875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g Ben and the Elizabeth Tower tours - UK Parliamen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61048"/>
            <a:ext cx="4050415" cy="270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41059" y="1701622"/>
            <a:ext cx="29234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It’s Big Ben! </a:t>
            </a:r>
            <a:r>
              <a:rPr lang="en-GB" sz="2800" dirty="0" smtClean="0"/>
              <a:t>The most famous clock tower in the whole world!</a:t>
            </a:r>
            <a:endParaRPr lang="ru-RU" sz="2800" dirty="0"/>
          </a:p>
        </p:txBody>
      </p:sp>
      <p:cxnSp>
        <p:nvCxnSpPr>
          <p:cNvPr id="6" name="Скругленная соединительная линия 5"/>
          <p:cNvCxnSpPr/>
          <p:nvPr/>
        </p:nvCxnSpPr>
        <p:spPr>
          <a:xfrm rot="10800000">
            <a:off x="5148064" y="1484784"/>
            <a:ext cx="2016224" cy="144016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264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Before reading</a:t>
            </a:r>
            <a:r>
              <a:rPr lang="ru-RU" dirty="0"/>
              <a:t>,</a:t>
            </a:r>
            <a:r>
              <a:rPr lang="en-GB" dirty="0" smtClean="0"/>
              <a:t> let’s play!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WORDSE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5"/>
            <a:ext cx="4653790" cy="570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3789" y="1211039"/>
            <a:ext cx="4490211" cy="5553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935256"/>
            <a:ext cx="4838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Если есть возможность распечатать-было бы восхитительно!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1590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229600" cy="162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052736"/>
            <a:ext cx="7344816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6" name="Скругленная соединительная линия 5"/>
          <p:cNvCxnSpPr>
            <a:endCxn id="4099" idx="1"/>
          </p:cNvCxnSpPr>
          <p:nvPr/>
        </p:nvCxnSpPr>
        <p:spPr>
          <a:xfrm>
            <a:off x="1165745" y="1490653"/>
            <a:ext cx="4608512" cy="1074251"/>
          </a:xfrm>
          <a:prstGeom prst="curvedConnector3">
            <a:avLst>
              <a:gd name="adj1" fmla="val 5076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4257" y="1196752"/>
            <a:ext cx="313395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75656" y="102898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 to p.81 in your SB listen and read the text about Big Ben! Remember to look up new words in your dictionary.</a:t>
            </a:r>
            <a:endParaRPr lang="ru-RU" dirty="0"/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10800000" flipV="1">
            <a:off x="3779912" y="4149080"/>
            <a:ext cx="3384376" cy="2160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2253" y="3933056"/>
            <a:ext cx="3528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 ex. 3 p.81 in you notebook, remember to write down the date. </a:t>
            </a:r>
            <a:endParaRPr lang="ru-RU" dirty="0"/>
          </a:p>
        </p:txBody>
      </p:sp>
      <p:cxnSp>
        <p:nvCxnSpPr>
          <p:cNvPr id="21" name="Скругленная соединительная линия 20"/>
          <p:cNvCxnSpPr/>
          <p:nvPr/>
        </p:nvCxnSpPr>
        <p:spPr>
          <a:xfrm>
            <a:off x="1043608" y="4653136"/>
            <a:ext cx="2808312" cy="64807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7" y="5116542"/>
            <a:ext cx="4392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Practise new words here </a:t>
            </a:r>
            <a:r>
              <a:rPr lang="en-GB" dirty="0" smtClean="0">
                <a:hlinkClick r:id="rId4"/>
              </a:rPr>
              <a:t>https://wordwall.net/resource/12241850/spotlight-5-module-6d</a:t>
            </a:r>
            <a:r>
              <a:rPr lang="en-GB" dirty="0" smtClean="0"/>
              <a:t> </a:t>
            </a:r>
            <a:endParaRPr lang="ru-RU" dirty="0"/>
          </a:p>
        </p:txBody>
      </p:sp>
      <p:sp>
        <p:nvSpPr>
          <p:cNvPr id="23" name="Управляющая кнопка: звук 22">
            <a:hlinkClick r:id="" action="ppaction://noaction" highlightClick="1"/>
          </p:cNvPr>
          <p:cNvSpPr/>
          <p:nvPr/>
        </p:nvSpPr>
        <p:spPr>
          <a:xfrm>
            <a:off x="395536" y="2420888"/>
            <a:ext cx="504056" cy="504056"/>
          </a:xfrm>
          <a:prstGeom prst="actionButtonSou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hlinkClick r:id="rId5"/>
          </p:cNvPr>
          <p:cNvSpPr txBox="1"/>
          <p:nvPr/>
        </p:nvSpPr>
        <p:spPr>
          <a:xfrm>
            <a:off x="555198" y="25192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2766" y="2047162"/>
            <a:ext cx="14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Click to listen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to find more info?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Click here to find out more incredible facts about Big Ban! </a:t>
            </a:r>
            <a:r>
              <a:rPr lang="en-GB" dirty="0" smtClean="0">
                <a:hlinkClick r:id="rId2"/>
              </a:rPr>
              <a:t>https://drive.google.com/file/d/139eM6s4TNYqKg5jUFMfYzbwLFEBkbgNu/view?usp=sharing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77" y="116632"/>
            <a:ext cx="1435268" cy="730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67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129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Before reading, let’s play!</vt:lpstr>
      <vt:lpstr>Презентация PowerPoint</vt:lpstr>
      <vt:lpstr>Where to find more info?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Alyona Leonchik</dc:creator>
  <cp:lastModifiedBy>Alyona Leonchik</cp:lastModifiedBy>
  <cp:revision>5</cp:revision>
  <dcterms:created xsi:type="dcterms:W3CDTF">2022-01-27T18:22:57Z</dcterms:created>
  <dcterms:modified xsi:type="dcterms:W3CDTF">2022-02-12T17:10:17Z</dcterms:modified>
</cp:coreProperties>
</file>