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3625" cy="15119350"/>
  <p:notesSz cx="9144000" cy="6858000"/>
  <p:defaultTextStyle>
    <a:defPPr>
      <a:defRPr lang="ru-RU"/>
    </a:defPPr>
    <a:lvl1pPr marL="0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1pPr>
    <a:lvl2pPr marL="876041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2pPr>
    <a:lvl3pPr marL="1752082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3pPr>
    <a:lvl4pPr marL="2628123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4pPr>
    <a:lvl5pPr marL="3504164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5pPr>
    <a:lvl6pPr marL="4380205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6pPr>
    <a:lvl7pPr marL="5256246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7pPr>
    <a:lvl8pPr marL="6132286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8pPr>
    <a:lvl9pPr marL="7008327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55976-C08D-49C0-A8AB-78DBF8F6C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5F259D8-4849-4C14-A5F8-DD7815973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DC92-3637-49CC-929C-037D9BCD3E0C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FE21575-85C9-4DD9-AB8F-729D98F49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798A4A-AFC2-479E-AD1A-CAB6B178E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B90BC-4D25-49CB-AB90-92E2242960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81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B37585-6603-4BAB-8DA1-1301EDCA7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124" y="804967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68E137-DE53-4E6E-8579-FFCEF802E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A88071-2D1E-4888-AC98-31A664714A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124" y="14013399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4DC92-3637-49CC-929C-037D9BCD3E0C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AB8183-744B-4844-8475-7C0BD4EC81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83326" y="14013399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786E90-4E13-4D7B-A8CB-63CC99C27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102185" y="14013399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B90BC-4D25-49CB-AB90-92E2242960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68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1603766" rtl="0" eaLnBrk="1" latinLnBrk="0" hangingPunct="1">
        <a:lnSpc>
          <a:spcPct val="90000"/>
        </a:lnSpc>
        <a:spcBef>
          <a:spcPct val="0"/>
        </a:spcBef>
        <a:buNone/>
        <a:defRPr sz="77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942" indent="-400942" algn="l" defTabSz="1603766" rtl="0" eaLnBrk="1" latinLnBrk="0" hangingPunct="1">
        <a:lnSpc>
          <a:spcPct val="90000"/>
        </a:lnSpc>
        <a:spcBef>
          <a:spcPts val="1754"/>
        </a:spcBef>
        <a:buFont typeface="Arial" panose="020B0604020202020204" pitchFamily="34" charset="0"/>
        <a:buChar char="•"/>
        <a:defRPr sz="4911" kern="1200">
          <a:solidFill>
            <a:schemeClr val="tx1"/>
          </a:solidFill>
          <a:latin typeface="+mn-lt"/>
          <a:ea typeface="+mn-ea"/>
          <a:cs typeface="+mn-cs"/>
        </a:defRPr>
      </a:lvl1pPr>
      <a:lvl2pPr marL="1202825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004708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3508" kern="1200">
          <a:solidFill>
            <a:schemeClr val="tx1"/>
          </a:solidFill>
          <a:latin typeface="+mn-lt"/>
          <a:ea typeface="+mn-ea"/>
          <a:cs typeface="+mn-cs"/>
        </a:defRPr>
      </a:lvl3pPr>
      <a:lvl4pPr marL="2806591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3157" kern="1200">
          <a:solidFill>
            <a:schemeClr val="tx1"/>
          </a:solidFill>
          <a:latin typeface="+mn-lt"/>
          <a:ea typeface="+mn-ea"/>
          <a:cs typeface="+mn-cs"/>
        </a:defRPr>
      </a:lvl4pPr>
      <a:lvl5pPr marL="3608474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3157" kern="1200">
          <a:solidFill>
            <a:schemeClr val="tx1"/>
          </a:solidFill>
          <a:latin typeface="+mn-lt"/>
          <a:ea typeface="+mn-ea"/>
          <a:cs typeface="+mn-cs"/>
        </a:defRPr>
      </a:lvl5pPr>
      <a:lvl6pPr marL="4410357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3157" kern="1200">
          <a:solidFill>
            <a:schemeClr val="tx1"/>
          </a:solidFill>
          <a:latin typeface="+mn-lt"/>
          <a:ea typeface="+mn-ea"/>
          <a:cs typeface="+mn-cs"/>
        </a:defRPr>
      </a:lvl6pPr>
      <a:lvl7pPr marL="5212240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3157" kern="1200">
          <a:solidFill>
            <a:schemeClr val="tx1"/>
          </a:solidFill>
          <a:latin typeface="+mn-lt"/>
          <a:ea typeface="+mn-ea"/>
          <a:cs typeface="+mn-cs"/>
        </a:defRPr>
      </a:lvl7pPr>
      <a:lvl8pPr marL="6014123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3157" kern="1200">
          <a:solidFill>
            <a:schemeClr val="tx1"/>
          </a:solidFill>
          <a:latin typeface="+mn-lt"/>
          <a:ea typeface="+mn-ea"/>
          <a:cs typeface="+mn-cs"/>
        </a:defRPr>
      </a:lvl8pPr>
      <a:lvl9pPr marL="6816006" indent="-400942" algn="l" defTabSz="160376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31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1pPr>
      <a:lvl2pPr marL="801883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2pPr>
      <a:lvl3pPr marL="1603766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3pPr>
      <a:lvl4pPr marL="2405649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4pPr>
      <a:lvl5pPr marL="3207532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5pPr>
      <a:lvl6pPr marL="4009415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6pPr>
      <a:lvl7pPr marL="4811298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7pPr>
      <a:lvl8pPr marL="5613182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8pPr>
      <a:lvl9pPr marL="6415065" algn="l" defTabSz="1603766" rtl="0" eaLnBrk="1" latinLnBrk="0" hangingPunct="1">
        <a:defRPr sz="31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BEB066A-08CB-4915-B3A5-F18BF352A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A18922-15CA-4F6B-8869-156125CB749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383625" cy="151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03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Произвольный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2022-02-12T08:13:19Z</dcterms:created>
  <dcterms:modified xsi:type="dcterms:W3CDTF">2022-02-12T08:13:19Z</dcterms:modified>
</cp:coreProperties>
</file>