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7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2DE242-58A9-41F0-9EA7-37BE176941AA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424936" cy="3960440"/>
          </a:xfrm>
        </p:spPr>
        <p:txBody>
          <a:bodyPr>
            <a:normAutofit fontScale="70000" lnSpcReduction="20000"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Мацюк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Викторовна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№35 Красногвардейского района Санкт-Петербурга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848872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«Деревья»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021494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5\Desktop\osin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076450"/>
            <a:ext cx="3478526" cy="30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7213" y="476672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Чей лист?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80185" y="63217"/>
            <a:ext cx="2629191" cy="2443204"/>
            <a:chOff x="5992619" y="63217"/>
            <a:chExt cx="2656496" cy="2443204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83091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03469" y="3901213"/>
            <a:ext cx="2372765" cy="2864927"/>
            <a:chOff x="5214417" y="2252663"/>
            <a:chExt cx="2372765" cy="2864927"/>
          </a:xfrm>
        </p:grpSpPr>
        <p:pic>
          <p:nvPicPr>
            <p:cNvPr id="9219" name="Picture 3" descr="C:\Users\15\Desktop\0011-014-Snachala-pogovorim-o-dikorastuschikh-rastenijakh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050" y="2252663"/>
              <a:ext cx="2095500" cy="2400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214417" y="4194260"/>
              <a:ext cx="23727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Осины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516855" y="2059230"/>
            <a:ext cx="2727029" cy="2765313"/>
            <a:chOff x="5905145" y="2276872"/>
            <a:chExt cx="2727029" cy="2765313"/>
          </a:xfrm>
        </p:grpSpPr>
        <p:pic>
          <p:nvPicPr>
            <p:cNvPr id="11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905145" y="4118855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3631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5\Desktop\Helicopter_leav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22446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700" y="548680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211960" y="2132856"/>
            <a:ext cx="2945745" cy="2697766"/>
            <a:chOff x="5992619" y="63217"/>
            <a:chExt cx="2656496" cy="2443204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83091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755638" y="79149"/>
            <a:ext cx="2249198" cy="3199221"/>
            <a:chOff x="4211960" y="2055406"/>
            <a:chExt cx="2249198" cy="3449052"/>
          </a:xfrm>
        </p:grpSpPr>
        <p:pic>
          <p:nvPicPr>
            <p:cNvPr id="8" name="Picture 2" descr="C:\Users\15\Desktop\dub0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055406"/>
              <a:ext cx="2249198" cy="274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417076" y="4581128"/>
              <a:ext cx="18389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Дуба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11510" y="3278370"/>
            <a:ext cx="2225289" cy="3539135"/>
            <a:chOff x="5146047" y="398684"/>
            <a:chExt cx="2225289" cy="3539135"/>
          </a:xfrm>
        </p:grpSpPr>
        <p:pic>
          <p:nvPicPr>
            <p:cNvPr id="11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04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5\Desktop\4714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7488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691" y="836712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Чья шишка?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588224" y="188640"/>
            <a:ext cx="2286203" cy="3619947"/>
            <a:chOff x="5637730" y="427781"/>
            <a:chExt cx="2286203" cy="3619947"/>
          </a:xfrm>
        </p:grpSpPr>
        <p:pic>
          <p:nvPicPr>
            <p:cNvPr id="11267" name="Picture 3" descr="C:\Users\15\Desktop\c674b049935b665d3dfa4dd73b0c6ae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27781"/>
              <a:ext cx="2257425" cy="291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637730" y="3124398"/>
              <a:ext cx="228620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Сосны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45783" y="2885257"/>
            <a:ext cx="2160240" cy="3680658"/>
            <a:chOff x="6402203" y="4365104"/>
            <a:chExt cx="1794081" cy="2928751"/>
          </a:xfrm>
        </p:grpSpPr>
        <p:pic>
          <p:nvPicPr>
            <p:cNvPr id="8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5222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71" y="466428"/>
            <a:ext cx="44214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Ёлка (ель)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15\Desktop\5._Picea_ab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7"/>
            <a:ext cx="3240360" cy="468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5\Desktop\70677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6428"/>
            <a:ext cx="2351162" cy="403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5627" y="4221088"/>
            <a:ext cx="2496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789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4915" y="336356"/>
            <a:ext cx="30251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Берёза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15\Desktop\33857decda73a2a55dc8b084e77b32443f965327.preview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8725"/>
            <a:ext cx="3567883" cy="475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5\Desktop\53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6356"/>
            <a:ext cx="2912756" cy="218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93743" y="2289646"/>
            <a:ext cx="4450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берёзы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C:\Users\15\Desktop\101061065_large_6138885705731809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853" y="3356992"/>
            <a:ext cx="1873257" cy="247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5850" y="5502573"/>
            <a:ext cx="3148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ерёжки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106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5\Desktop\dub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3978"/>
            <a:ext cx="3960440" cy="48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5436" y="260648"/>
            <a:ext cx="1468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Дуб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Users\15\Desktop\13-dub_16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64" y="260648"/>
            <a:ext cx="3571611" cy="267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2713227"/>
            <a:ext cx="3570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дуба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6" name="Picture 4" descr="C:\Users\15\Desktop\iser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1252" y="3407425"/>
            <a:ext cx="2185565" cy="264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8384" y="5804321"/>
            <a:ext cx="2871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Жёлуди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49771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5\Desktop\c674b049935b665d3dfa4dd73b0c6a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048466" cy="523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93620" y="188640"/>
            <a:ext cx="2140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9" name="Picture 3" descr="C:\Users\15\Desktop\47143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85" y="188640"/>
            <a:ext cx="2679552" cy="268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5509" y="2609875"/>
            <a:ext cx="2590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100" name="Picture 4" descr="C:\Users\15\Desktop\46968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556" y="3533205"/>
            <a:ext cx="2656681" cy="265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81669" y="5653112"/>
            <a:ext cx="2595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Иголки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98641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5\Desktop\84407125_136964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260" y="116632"/>
            <a:ext cx="257899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30595" y="260648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Рябина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3" name="Picture 3" descr="C:\Users\15\Desktop\9762579_87c9e0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340768"/>
            <a:ext cx="381362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5\Desktop\rowan_le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400" y="3529556"/>
            <a:ext cx="2609850" cy="26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21391" y="2276872"/>
            <a:ext cx="5041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Ягоды рябины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4352" y="5661248"/>
            <a:ext cx="4528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рябины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43880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5\Desktop\i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20" y="116632"/>
            <a:ext cx="2631009" cy="24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50722" y="2276872"/>
            <a:ext cx="3962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клёна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 descr="C:\Users\15\Desktop\Maple2-520x6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8377"/>
            <a:ext cx="389030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7205" y="116632"/>
            <a:ext cx="1854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Клён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9" name="Picture 5" descr="C:\Users\15\Desktop\Helicopter_leav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56" y="3109827"/>
            <a:ext cx="2884578" cy="256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9854" y="5547784"/>
            <a:ext cx="4871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Семена клёна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3996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5\Desktop\0011-014-Snachala-pogovorim-o-dikorastuschikh-rastenijak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372048" cy="447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8114" y="404664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 descr="C:\Users\15\Desktop\osin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114"/>
            <a:ext cx="3695451" cy="27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66172" y="3140968"/>
            <a:ext cx="40831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осины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04736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166" y="2967335"/>
            <a:ext cx="8409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Угадай-ка </a:t>
            </a:r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2985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11111E-6 3.7037E-6 L -1.11111E-6 -0.14699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36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68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Georgia</vt:lpstr>
      <vt:lpstr>Times New Roman</vt:lpstr>
      <vt:lpstr>Trebuchet MS</vt:lpstr>
      <vt:lpstr>Wingdings</vt:lpstr>
      <vt:lpstr>Воздушный поток</vt:lpstr>
      <vt:lpstr>Презентация на тему: «Деревья»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</dc:title>
  <dc:creator>15</dc:creator>
  <cp:lastModifiedBy>Нина</cp:lastModifiedBy>
  <cp:revision>7</cp:revision>
  <dcterms:created xsi:type="dcterms:W3CDTF">2013-08-16T07:15:25Z</dcterms:created>
  <dcterms:modified xsi:type="dcterms:W3CDTF">2022-02-12T14:35:06Z</dcterms:modified>
</cp:coreProperties>
</file>