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2" r:id="rId4"/>
    <p:sldId id="259" r:id="rId5"/>
    <p:sldId id="261" r:id="rId6"/>
    <p:sldId id="260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Творческие работы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b="1" dirty="0"/>
              <a:t>Храм – это дом Божий</a:t>
            </a:r>
            <a:r>
              <a:rPr lang="ru-RU" dirty="0"/>
              <a:t>. По-другому, его называют церковь. Каждый </a:t>
            </a:r>
            <a:r>
              <a:rPr lang="ru-RU" b="1" dirty="0"/>
              <a:t>храм имеет своё название</a:t>
            </a:r>
            <a:r>
              <a:rPr lang="ru-RU" dirty="0"/>
              <a:t>, имя. Самый большой </a:t>
            </a:r>
            <a:r>
              <a:rPr lang="ru-RU" b="1" dirty="0"/>
              <a:t>храм в России - храм Христа Спасителя</a:t>
            </a:r>
            <a:r>
              <a:rPr lang="ru-RU" dirty="0"/>
              <a:t>. Находится он в Москве. Христианский православный </a:t>
            </a:r>
            <a:r>
              <a:rPr lang="ru-RU" b="1" dirty="0"/>
              <a:t>храм легко узнать</a:t>
            </a:r>
            <a:r>
              <a:rPr lang="ru-RU" dirty="0"/>
              <a:t>, сверху всегда есть купола и кресты. Под куполом церкви находятся колокола. Они зовут людей в </a:t>
            </a:r>
            <a:r>
              <a:rPr lang="ru-RU" b="1" dirty="0"/>
              <a:t>Храм для молитвы</a:t>
            </a:r>
            <a:r>
              <a:rPr lang="ru-RU" dirty="0"/>
              <a:t>. Христиане ходят в дом Божий – </a:t>
            </a:r>
            <a:r>
              <a:rPr lang="ru-RU" b="1" dirty="0"/>
              <a:t>храм для того</a:t>
            </a:r>
            <a:r>
              <a:rPr lang="ru-RU" dirty="0"/>
              <a:t>, чтобы молиться Богу. Молиться - значит разговаривать с Богом.</a:t>
            </a:r>
          </a:p>
        </p:txBody>
      </p:sp>
    </p:spTree>
    <p:extLst>
      <p:ext uri="{BB962C8B-B14F-4D97-AF65-F5344CB8AC3E}">
        <p14:creationId xmlns:p14="http://schemas.microsoft.com/office/powerpoint/2010/main" val="4259459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то\поделки храмы\P10400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332656"/>
            <a:ext cx="8280921" cy="621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3860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413338"/>
            <a:ext cx="4572000" cy="203132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dirty="0"/>
              <a:t>Это дом – не просто дом</a:t>
            </a:r>
          </a:p>
          <a:p>
            <a:r>
              <a:rPr lang="ru-RU" dirty="0"/>
              <a:t>Он красивый и с крестом</a:t>
            </a:r>
          </a:p>
          <a:p>
            <a:r>
              <a:rPr lang="ru-RU" dirty="0"/>
              <a:t>Золотые купола</a:t>
            </a:r>
          </a:p>
          <a:p>
            <a:r>
              <a:rPr lang="ru-RU" dirty="0"/>
              <a:t>Звонкие колокола</a:t>
            </a:r>
          </a:p>
          <a:p>
            <a:r>
              <a:rPr lang="ru-RU" dirty="0"/>
              <a:t>Помолиться в этот дом</a:t>
            </a:r>
          </a:p>
          <a:p>
            <a:r>
              <a:rPr lang="ru-RU" dirty="0"/>
              <a:t>Ходят в трепете святом</a:t>
            </a:r>
          </a:p>
          <a:p>
            <a:r>
              <a:rPr lang="ru-RU" dirty="0"/>
              <a:t>По утрам и вечерам</a:t>
            </a:r>
          </a:p>
        </p:txBody>
      </p:sp>
    </p:spTree>
    <p:extLst>
      <p:ext uri="{BB962C8B-B14F-4D97-AF65-F5344CB8AC3E}">
        <p14:creationId xmlns:p14="http://schemas.microsoft.com/office/powerpoint/2010/main" val="3102904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фото\поделки храмы\P10400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627" y="908721"/>
            <a:ext cx="6240693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9237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988840"/>
            <a:ext cx="5022304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Дивный храм! Ты – святое творенье</a:t>
            </a:r>
            <a:br>
              <a:rPr lang="ru-RU" dirty="0"/>
            </a:br>
            <a:r>
              <a:rPr lang="ru-RU" dirty="0"/>
              <a:t>Мастеров и народа Руси.</a:t>
            </a:r>
            <a:br>
              <a:rPr lang="ru-RU" dirty="0"/>
            </a:br>
            <a:r>
              <a:rPr lang="ru-RU" dirty="0"/>
              <a:t>Как Христос, пережил униженья</a:t>
            </a:r>
            <a:br>
              <a:rPr lang="ru-RU" dirty="0"/>
            </a:br>
            <a:r>
              <a:rPr lang="ru-RU" dirty="0"/>
              <a:t>К Богу ты возопил "Спаси!"</a:t>
            </a:r>
          </a:p>
          <a:p>
            <a:r>
              <a:rPr lang="ru-RU" dirty="0"/>
              <a:t>И услышан был глас твой </a:t>
            </a:r>
            <a:r>
              <a:rPr lang="ru-RU" dirty="0" err="1"/>
              <a:t>молебный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Снова ты над рекою стоишь.</a:t>
            </a:r>
            <a:br>
              <a:rPr lang="ru-RU" dirty="0"/>
            </a:br>
            <a:r>
              <a:rPr lang="ru-RU" dirty="0"/>
              <a:t>И о чем? О секрете, наверное</a:t>
            </a:r>
            <a:br>
              <a:rPr lang="ru-RU" dirty="0"/>
            </a:br>
            <a:r>
              <a:rPr lang="ru-RU" dirty="0"/>
              <a:t>Величаво и гордо молчишь.</a:t>
            </a:r>
          </a:p>
        </p:txBody>
      </p:sp>
    </p:spTree>
    <p:extLst>
      <p:ext uri="{BB962C8B-B14F-4D97-AF65-F5344CB8AC3E}">
        <p14:creationId xmlns:p14="http://schemas.microsoft.com/office/powerpoint/2010/main" val="155315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то\поделки храмы\P10400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14753"/>
            <a:ext cx="6552728" cy="491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120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то 2 класс\поделки орксэ\P104067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782706"/>
            <a:ext cx="6984776" cy="523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096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</TotalTime>
  <Words>49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Остин</vt:lpstr>
      <vt:lpstr>Творческие работы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Инна</cp:lastModifiedBy>
  <cp:revision>10</cp:revision>
  <dcterms:created xsi:type="dcterms:W3CDTF">2022-02-11T20:09:05Z</dcterms:created>
  <dcterms:modified xsi:type="dcterms:W3CDTF">2022-02-11T21:21:25Z</dcterms:modified>
</cp:coreProperties>
</file>