
<file path=[Content_Types].xml><?xml version="1.0" encoding="utf-8"?>
<Types xmlns="http://schemas.openxmlformats.org/package/2006/content-types">
  <Default ContentType="audio/unknown" Extension="bin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1" r:id="rId2"/>
    <p:sldId id="257" r:id="rId3"/>
    <p:sldId id="260" r:id="rId4"/>
    <p:sldId id="258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7CC"/>
    <a:srgbClr val="FFFFFF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1116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AACF0-3234-4689-A3BC-1E50B127C7F4}" type="datetimeFigureOut">
              <a:rPr lang="ru-RU" smtClean="0"/>
              <a:pPr/>
              <a:t>сб 12.02.22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688C3-E140-4031-AD7D-1A1F10234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12.02.22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12.02.22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12.02.22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12.02.22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12.02.22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12.02.22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сб 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785786" y="1571612"/>
            <a:ext cx="5286412" cy="147002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одзаголовок 4"/>
          <p:cNvSpPr txBox="1">
            <a:spLocks/>
          </p:cNvSpPr>
          <p:nvPr/>
        </p:nvSpPr>
        <p:spPr>
          <a:xfrm>
            <a:off x="4714876" y="3000372"/>
            <a:ext cx="3929090" cy="17145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600" i="0" u="none" strike="noStrike" kern="1200" cap="none" spc="0" normalizeH="0" baseline="0" noProof="0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uLnTx/>
              <a:uFillTx/>
              <a:ea typeface="Tangerine" pitchFamily="2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60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a typeface="Tangerine" pitchFamily="2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600" i="0" u="none" strike="noStrike" kern="1200" cap="none" spc="0" normalizeH="0" baseline="0" noProof="0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uLnTx/>
              <a:uFillTx/>
              <a:ea typeface="Tangerine" pitchFamily="2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ea typeface="Tangerine" pitchFamily="2" charset="0"/>
              </a:rPr>
              <a:t>Воспитатель:</a:t>
            </a:r>
            <a:r>
              <a:rPr kumimoji="0" lang="ru-RU" sz="1600" i="0" u="none" strike="noStrike" kern="1200" cap="none" spc="0" normalizeH="0" noProof="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ea typeface="Tangerine" pitchFamily="2" charset="0"/>
              </a:rPr>
              <a:t> Воронова Людмила Александровна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600" i="0" u="none" strike="noStrike" kern="1200" cap="none" spc="0" normalizeH="0" baseline="0" noProof="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uLnTx/>
              <a:uFillTx/>
              <a:ea typeface="Tangerine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3714752"/>
            <a:ext cx="857224" cy="314324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331640" y="2308600"/>
            <a:ext cx="6572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«НАШ СПОРТИВНЫЙ ДЕТСКИЙ САД»</a:t>
            </a:r>
            <a:endParaRPr lang="ru-RU" sz="4800" b="1" dirty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бубенцы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51920" y="148478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97CC"/>
                </a:solidFill>
                <a:latin typeface="Monotype Corsiva" panose="03010101010201010101" pitchFamily="66" charset="0"/>
              </a:rPr>
              <a:t>Ц</a:t>
            </a:r>
            <a:r>
              <a:rPr lang="ru-RU" sz="2400" b="1" dirty="0" smtClean="0">
                <a:solidFill>
                  <a:srgbClr val="0097CC"/>
                </a:solidFill>
                <a:latin typeface="Monotype Corsiva" panose="03010101010201010101" pitchFamily="66" charset="0"/>
              </a:rPr>
              <a:t>ель: Формировать </a:t>
            </a:r>
            <a:r>
              <a:rPr lang="ru-RU" sz="2400" b="1" dirty="0">
                <a:solidFill>
                  <a:srgbClr val="0097CC"/>
                </a:solidFill>
                <a:latin typeface="Monotype Corsiva" panose="03010101010201010101" pitchFamily="66" charset="0"/>
              </a:rPr>
              <a:t>у детей представления об особенностях жизни и поведения птиц в холодное время года. Развивать познавательный интерес к родной природе. Вызвать у детей сочувствие к птицам, которые страдают зимой от холода и голода, желание и готовность им помогать; развивать коммуникативные способности.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712"/>
            <a:ext cx="2880320" cy="5472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767346" y="3646792"/>
            <a:ext cx="54726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97CC"/>
                </a:solidFill>
                <a:latin typeface="Monotype Corsiva" panose="03010101010201010101" pitchFamily="66" charset="0"/>
              </a:rPr>
              <a:t>Большой интерес у </a:t>
            </a:r>
            <a:r>
              <a:rPr lang="ru-RU" sz="2400" b="1">
                <a:solidFill>
                  <a:srgbClr val="0097CC"/>
                </a:solidFill>
                <a:latin typeface="Monotype Corsiva" panose="03010101010201010101" pitchFamily="66" charset="0"/>
              </a:rPr>
              <a:t>детей </a:t>
            </a:r>
            <a:r>
              <a:rPr lang="ru-RU" sz="2400" b="1" smtClean="0">
                <a:solidFill>
                  <a:srgbClr val="0097CC"/>
                </a:solidFill>
                <a:latin typeface="Monotype Corsiva" panose="03010101010201010101" pitchFamily="66" charset="0"/>
              </a:rPr>
              <a:t>среднего дошкольного </a:t>
            </a:r>
            <a:r>
              <a:rPr lang="ru-RU" sz="2400" b="1" dirty="0">
                <a:solidFill>
                  <a:srgbClr val="0097CC"/>
                </a:solidFill>
                <a:latin typeface="Monotype Corsiva" panose="03010101010201010101" pitchFamily="66" charset="0"/>
              </a:rPr>
              <a:t>возраста вызывают игры и упражнения с клюшкой и шайбой. Эти занятия проводятся в зимний период на специально подготовленной и размеченной площадке во дворе детского сада.</a:t>
            </a:r>
            <a:endParaRPr lang="ru-RU" sz="2400" b="1" dirty="0">
              <a:solidFill>
                <a:srgbClr val="0097CC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7" y="476672"/>
            <a:ext cx="6920087" cy="3183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772816"/>
            <a:ext cx="7500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r>
              <a:rPr lang="ru-RU" sz="1400" dirty="0" smtClean="0"/>
              <a:t> </a:t>
            </a:r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10914">
            <a:off x="165293" y="842544"/>
            <a:ext cx="5182095" cy="23837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99719">
            <a:off x="621957" y="3804986"/>
            <a:ext cx="4499992" cy="20699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8687">
            <a:off x="3494858" y="2598186"/>
            <a:ext cx="4874870" cy="2242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142984"/>
            <a:ext cx="7500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dirty="0" lang="ru-RU" smtClean="0" sz="1400"/>
          </a:p>
          <a:p>
            <a:r>
              <a:rPr dirty="0" lang="ru-RU" smtClean="0" sz="1400"/>
              <a:t> </a:t>
            </a:r>
            <a:endParaRPr dirty="0" lang="ru-RU" sz="140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857356" y="6029286"/>
            <a:ext cx="55007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dirty="0" lang="ru-RU" sz="2000">
                <a:solidFill>
                  <a:prstClr val="black"/>
                </a:solidFill>
                <a:latin charset="0" pitchFamily="18" typeface="Times New Roman"/>
                <a:cs charset="0" pitchFamily="18" typeface="Times New Roman"/>
              </a:rPr>
              <a:t>Сайт</a:t>
            </a:r>
            <a:r>
              <a:rPr dirty="0" lang="ru-RU" sz="2000">
                <a:solidFill>
                  <a:prstClr val="black"/>
                </a:solidFill>
                <a:latin charset="0" pitchFamily="66" typeface="Monotype Corsiva"/>
              </a:rPr>
              <a:t> </a:t>
            </a:r>
            <a:r>
              <a:rPr dirty="0" lang="en-US" smtClean="0" sz="2000">
                <a:latin charset="0" pitchFamily="66" typeface="Monotype Corsiva"/>
                <a:hlinkClick r:id="rId2"/>
              </a:rPr>
              <a:t>http://pedsovet.su/</a:t>
            </a:r>
            <a:r>
              <a:rPr dirty="0" lang="ru-RU" smtClean="0" sz="2000">
                <a:latin charset="0" pitchFamily="66" typeface="Monotype Corsiva"/>
              </a:rPr>
              <a:t>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24228">
            <a:off x="734055" y="877140"/>
            <a:ext cx="5511235" cy="25351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74404">
            <a:off x="880546" y="3669892"/>
            <a:ext cx="4405969" cy="2026745"/>
          </a:xfrm>
          <a:prstGeom prst="rect">
            <a:avLst/>
          </a:prstGeom>
        </p:spPr>
      </p:pic>
      <p:pic>
        <p:nvPicPr>
          <p:cNvPr descr="https://sun9-60.userapi.com/impg/G8vmGFkq8-1W8-x8Xu12MUIipDTmp5XZ2DnTOw/gQjKIyuXuUc.jpg?size=498x1080&amp;quality=96&amp;sign=83be5884617a0e4034519da01321a627&amp;type=album" id="3074" name="Picture 2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8"/>
          <a:stretch/>
        </p:blipFill>
        <p:spPr bwMode="auto">
          <a:xfrm>
            <a:off x="5458832" y="761750"/>
            <a:ext cx="3082081" cy="5435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44892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17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142984"/>
            <a:ext cx="7500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857356" y="6029286"/>
            <a:ext cx="55007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Сайт</a:t>
            </a:r>
            <a:r>
              <a:rPr lang="ru-RU" sz="2000" dirty="0">
                <a:solidFill>
                  <a:prstClr val="black"/>
                </a:solidFill>
                <a:latin typeface="Monotype Corsiva" pitchFamily="66" charset="0"/>
              </a:rPr>
              <a:t> </a:t>
            </a:r>
            <a:r>
              <a:rPr lang="en-US" sz="2000" dirty="0" smtClean="0">
                <a:latin typeface="Monotype Corsiva" pitchFamily="66" charset="0"/>
                <a:hlinkClick r:id="rId2"/>
              </a:rPr>
              <a:t>http://pedsovet.su/</a:t>
            </a:r>
            <a:r>
              <a:rPr lang="ru-RU" sz="2000" dirty="0" smtClean="0">
                <a:latin typeface="Monotype Corsiva" pitchFamily="66" charset="0"/>
              </a:rPr>
              <a:t> </a:t>
            </a:r>
          </a:p>
        </p:txBody>
      </p:sp>
      <p:pic>
        <p:nvPicPr>
          <p:cNvPr id="2052" name="Picture 4" descr="https://sun9-39.userapi.com/impg/bA6A_lZhTjS5lqk2-dkCGmd377GIqaxdEpDKwA/gKtkx-Dq-LQ.jpg?size=1280x589&amp;quality=96&amp;sign=578df960d55538cb1c5dc03a5d0cf7ba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7043"/>
            <a:ext cx="5904656" cy="271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sun9-82.userapi.com/impg/pPExtiGsHC4vsFMCv80p5BokMme1NrT0mXWbyw/V4ge-DK3Hkg.jpg?size=1280x636&amp;quality=96&amp;sign=a891d6b8427175998d18f95050599866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204108"/>
            <a:ext cx="6480720" cy="322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39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142984"/>
            <a:ext cx="7500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dirty="0" lang="ru-RU" smtClean="0" sz="1400"/>
          </a:p>
          <a:p>
            <a:r>
              <a:rPr dirty="0" lang="ru-RU" smtClean="0" sz="1400"/>
              <a:t> </a:t>
            </a:r>
            <a:endParaRPr dirty="0" lang="ru-RU" sz="1400"/>
          </a:p>
        </p:txBody>
      </p:sp>
      <p:pic>
        <p:nvPicPr>
          <p:cNvPr descr="https://sun9-65.userapi.com/impg/LwjW01BykbI6uI-vh5tobnwrnHEwYKWs6HiyPw/f6mNdsHG70Q.jpg?size=498x1080&amp;quality=96&amp;sign=4ae61b63148e26b84ffca5075a00a5d1&amp;type=album" id="4098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"/>
          <a:stretch/>
        </p:blipFill>
        <p:spPr bwMode="auto">
          <a:xfrm>
            <a:off x="684605" y="967902"/>
            <a:ext cx="2880320" cy="504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sun9-35.userapi.com/impg/2bWuoNhLbu0QjF2kh4E5kSIFfXWo0vChinxg1g/MJB4szjaXoI.jpg?size=498x1080&amp;quality=96&amp;sign=01cedbebe3a8e78061125b6369d5fb04&amp;type=album" id="4100" name="Picture 4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"/>
          <a:stretch/>
        </p:blipFill>
        <p:spPr bwMode="auto">
          <a:xfrm>
            <a:off x="3806102" y="967902"/>
            <a:ext cx="4438979" cy="505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14029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7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12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142984"/>
            <a:ext cx="7500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dirty="0" lang="ru-RU" smtClean="0" sz="1400"/>
          </a:p>
          <a:p>
            <a:r>
              <a:rPr dirty="0" lang="ru-RU" smtClean="0" sz="1400"/>
              <a:t> </a:t>
            </a:r>
            <a:endParaRPr dirty="0" lang="ru-RU" sz="1400"/>
          </a:p>
        </p:txBody>
      </p:sp>
      <p:pic>
        <p:nvPicPr>
          <p:cNvPr descr="https://sun9-88.userapi.com/impg/GkJ6l4Cw31jiQpnwwr0CF-JSkdECIeobMhTfzQ/C604cH56lHo.jpg?size=498x1080&amp;quality=96&amp;sign=5099279c19e04d668390d66fe40f0af1&amp;type=album" id="5122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8"/>
          <a:stretch/>
        </p:blipFill>
        <p:spPr bwMode="auto">
          <a:xfrm rot="20460036">
            <a:off x="977857" y="1065423"/>
            <a:ext cx="2925019" cy="461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sun9-56.userapi.com/impg/EXIs6zxgK4DzWzK2uO_F1r6Nkm5YBZB57VcH6w/yfq3emn6_ts.jpg?size=498x1080&amp;quality=96&amp;sign=aa951f81f19ae777bc80a07df1f8451d&amp;type=album" id="5124" name="Picture 4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2"/>
          <a:stretch/>
        </p:blipFill>
        <p:spPr bwMode="auto">
          <a:xfrm>
            <a:off x="4490432" y="712415"/>
            <a:ext cx="2898482" cy="286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sun9-10.userapi.com/impg/8dfL_jZG3E929BIdf3Xd4yPGmVz1hi9D9UQXMA/bnyeEcKhMnI.jpg?size=498x1080&amp;quality=96&amp;sign=5d8bd98e4260c01327e76958dd4a7869&amp;type=album" id="5126" name="Picture 6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" r="-2259"/>
          <a:stretch/>
        </p:blipFill>
        <p:spPr bwMode="auto">
          <a:xfrm rot="1219589">
            <a:off x="3735946" y="3569601"/>
            <a:ext cx="3149673" cy="238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4712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142984"/>
            <a:ext cx="7500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714480" y="5656325"/>
            <a:ext cx="55007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СПАСИБО ЗА ВНИМАНИЕ!</a:t>
            </a:r>
            <a:endParaRPr lang="ru-RU" sz="2000" b="1" dirty="0" smtClean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12447" y="1416619"/>
            <a:ext cx="5078081" cy="347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82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113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Monotype Corsiva</vt:lpstr>
      <vt:lpstr>Tangerine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Canek</cp:lastModifiedBy>
  <cp:revision>43</cp:revision>
  <dcterms:created xsi:type="dcterms:W3CDTF">2014-08-07T00:52:59Z</dcterms:created>
  <dcterms:modified xsi:type="dcterms:W3CDTF">2022-02-12T15:28:56Z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1471169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