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1" r:id="rId5"/>
    <p:sldId id="257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875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00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394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679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76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555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489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55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207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358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726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31B30-70BA-4023-A0E8-07381CFC3158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D41CB-A891-44E3-AF6D-59C1AC10E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92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04665"/>
            <a:ext cx="7198568" cy="1008111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Урало-Сибирская роспись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Мегаком\Pictures\Новая папка\DSCF0783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47226"/>
            <a:ext cx="5616624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302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егаком\Pictures\Новая папка\24097_c00ca47d9ba69ccd93c6a7a8961c7e19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547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егаком\Pictures\Новая папка\IMG_518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" t="5199" r="6538" b="4156"/>
          <a:stretch/>
        </p:blipFill>
        <p:spPr bwMode="auto">
          <a:xfrm>
            <a:off x="827584" y="1052736"/>
            <a:ext cx="7624916" cy="514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188640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Цветы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59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егаком\Pictures\Новая папка\i (1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82047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732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егаком\Pictures\Новая папка\i (1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374441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егаком\Pictures\Новая папка\rospis6.gi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92696"/>
            <a:ext cx="4032447" cy="543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544522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Разделочная доска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8024" y="5968444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Коромысло, 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ведро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809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егаком\Pictures\Новая папка\i (10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20"/>
          <a:stretch/>
        </p:blipFill>
        <p:spPr bwMode="auto">
          <a:xfrm>
            <a:off x="899592" y="260648"/>
            <a:ext cx="7488832" cy="555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6093296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арафан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988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егаком\Pictures\Новая папка\i (1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71296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630932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Завиток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2884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Урало-Сибирская роспись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Мегаком</dc:creator>
  <cp:lastModifiedBy>Мегаком</cp:lastModifiedBy>
  <cp:revision>4</cp:revision>
  <dcterms:created xsi:type="dcterms:W3CDTF">2022-02-12T13:35:03Z</dcterms:created>
  <dcterms:modified xsi:type="dcterms:W3CDTF">2022-02-12T14:13:17Z</dcterms:modified>
</cp:coreProperties>
</file>