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84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259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229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275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403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758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544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37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588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827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637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3AA6B-8A97-456E-813F-7472B2623B65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41AD0-0388-43FA-9507-6EFAD832A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2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Виды изделий из теста</a:t>
            </a:r>
            <a:b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Печенье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C:\Users\Мегаком\Desktop\занятие декабрь 3\печень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10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Пирожное</a:t>
            </a:r>
            <a:endParaRPr lang="ru-RU" dirty="0"/>
          </a:p>
        </p:txBody>
      </p:sp>
      <p:pic>
        <p:nvPicPr>
          <p:cNvPr id="3074" name="Picture 2" descr="C:\Users\Мегаком\Desktop\занятие декабрь 3\пирожно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374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Булочки</a:t>
            </a:r>
            <a:endParaRPr lang="ru-RU" dirty="0"/>
          </a:p>
        </p:txBody>
      </p:sp>
      <p:pic>
        <p:nvPicPr>
          <p:cNvPr id="1026" name="Picture 2" descr="C:\Users\Мегаком\Desktop\занятие декабрь 3\бул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692" y="1600200"/>
            <a:ext cx="668861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825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Виды изделий из теста  Печенье</vt:lpstr>
      <vt:lpstr>Пирожное</vt:lpstr>
      <vt:lpstr>Булочки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Мегаком</dc:creator>
  <cp:lastModifiedBy>Мегаком</cp:lastModifiedBy>
  <cp:revision>6</cp:revision>
  <dcterms:created xsi:type="dcterms:W3CDTF">2022-02-12T08:10:53Z</dcterms:created>
  <dcterms:modified xsi:type="dcterms:W3CDTF">2022-02-12T08:54:48Z</dcterms:modified>
</cp:coreProperties>
</file>