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3" r:id="rId2"/>
    <p:sldId id="285" r:id="rId3"/>
    <p:sldId id="278" r:id="rId4"/>
    <p:sldId id="268" r:id="rId5"/>
    <p:sldId id="275" r:id="rId6"/>
    <p:sldId id="269" r:id="rId7"/>
    <p:sldId id="271" r:id="rId8"/>
    <p:sldId id="273" r:id="rId9"/>
    <p:sldId id="270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D7F94-8B9F-4EBE-B035-A72BA98A789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CD948-4073-430A-9A9F-21EA4897D7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4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697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11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04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39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823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419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21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26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057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08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930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chemeClr val="accent6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E3337-0485-4C3B-BA7B-99E661C89233}" type="datetimeFigureOut">
              <a:rPr lang="ru-RU" smtClean="0"/>
              <a:t>13.02.2022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CFC72-314D-48AC-83B3-096E6196B1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23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b="1" dirty="0" smtClean="0"/>
              <a:t>«Белая лилия»</a:t>
            </a:r>
            <a:endParaRPr lang="ru-RU" b="1" dirty="0"/>
          </a:p>
        </p:txBody>
      </p:sp>
      <p:pic>
        <p:nvPicPr>
          <p:cNvPr id="2050" name="Picture 2" descr="C:\Users\Мегаком\Pictures\Новая папка\EUBpZG3XYAAFLD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4072" y="1600200"/>
            <a:ext cx="3635856" cy="4525963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137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егаком\Pictures\i3V1SE4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9" y="-459432"/>
            <a:ext cx="244827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28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endParaRPr lang="ru-RU" sz="28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endParaRPr lang="ru-RU" sz="28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Любимые цветы святой великомуче-ницы Елизаветы Федоровны </a:t>
            </a:r>
            <a:endParaRPr lang="ru-RU" sz="28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endParaRPr lang="ru-RU" sz="28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8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Белые лилии-  </a:t>
            </a:r>
            <a:r>
              <a:rPr lang="ru-RU" sz="2800" b="1" dirty="0">
                <a:solidFill>
                  <a:srgbClr val="00B050"/>
                </a:solidFill>
                <a:latin typeface="Times New Roman"/>
                <a:ea typeface="Times New Roman"/>
              </a:rPr>
              <a:t>символ чистоты </a:t>
            </a:r>
            <a:endParaRPr lang="ru-RU" sz="2800" b="1" dirty="0" smtClean="0">
              <a:solidFill>
                <a:srgbClr val="00B05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8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и свежести </a:t>
            </a:r>
          </a:p>
        </p:txBody>
      </p:sp>
      <p:pic>
        <p:nvPicPr>
          <p:cNvPr id="1026" name="Picture 2" descr="C:\Users\Мегаком\Pictures\элл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2503" y="463005"/>
            <a:ext cx="5760639" cy="584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059832" y="463006"/>
            <a:ext cx="5760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022503" y="6309320"/>
            <a:ext cx="56539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22503" y="463006"/>
            <a:ext cx="37329" cy="5846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783142" y="463006"/>
            <a:ext cx="0" cy="5846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244168" y="6424940"/>
            <a:ext cx="172819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825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егаком\Pictures\i3V1SE4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Мегаком\Pictures\888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4153"/>
            <a:ext cx="4248471" cy="61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Мегаком\Pictures\888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952" y="316553"/>
            <a:ext cx="4248471" cy="61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726" y="164153"/>
            <a:ext cx="4572136" cy="6325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36095" y="1052736"/>
            <a:ext cx="30963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Принцесса Алиса с маленькой </a:t>
            </a:r>
            <a:r>
              <a:rPr lang="ru-RU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Эллой</a:t>
            </a:r>
          </a:p>
          <a:p>
            <a:pPr algn="ctr"/>
            <a:endParaRPr lang="ru-RU" sz="28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Мама и дочка</a:t>
            </a: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4293096"/>
            <a:ext cx="2880320" cy="25649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8" name="Picture 2" descr="C:\Users\Мегаком\Pictures\Новая папка\i (14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7603" y="4613508"/>
            <a:ext cx="2617465" cy="182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1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егаком\Pictures\i3V1SE4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Мегаком\Pictures\чичи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404664"/>
            <a:ext cx="4536504" cy="5681811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620688"/>
            <a:ext cx="360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Семья герцога</a:t>
            </a:r>
            <a:r>
              <a:rPr lang="ru-RU" sz="24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пять  сестер – Виктория, Елизавета, Ирена, Аликс-будущая царица Александра, Мария и два брата – Эрнст и Фридрих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4293096"/>
            <a:ext cx="2880320" cy="25649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122" name="Picture 2" descr="C:\Users\Мегаком\Pictures\Новая папка\i (14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4753" y="4509120"/>
            <a:ext cx="2203165" cy="188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113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егаком\Pictures\i3V1SE4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82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573088"/>
            <a:ext cx="4248471" cy="5711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36095" y="573088"/>
            <a:ext cx="32792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Элла – Елизавета  была второй дочерью в семье Великого герцога Людвига </a:t>
            </a:r>
            <a:r>
              <a:rPr lang="en-US" sz="2400" b="1" dirty="0" err="1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lV</a:t>
            </a:r>
            <a:r>
              <a:rPr lang="en-US" sz="24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 принцессы Алисы, внучкой английской королевы Виктории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1841" y="4282274"/>
            <a:ext cx="2880320" cy="25649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688" y="4622544"/>
            <a:ext cx="2206625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07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Мегаком\Pictures\i3V1SE4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15400"/>
            <a:ext cx="4248473" cy="5949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620688"/>
            <a:ext cx="27363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Росла Элла</a:t>
            </a:r>
          </a:p>
          <a:p>
            <a:pPr algn="ctr"/>
            <a:r>
              <a:rPr lang="ru-RU" sz="28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</a:t>
            </a:r>
            <a:r>
              <a:rPr lang="ru-RU" sz="28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кромной и</a:t>
            </a:r>
            <a:endParaRPr lang="ru-RU" sz="28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послушной</a:t>
            </a:r>
          </a:p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девочкой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55070" y="4293096"/>
            <a:ext cx="2880320" cy="25649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1917" y="4633366"/>
            <a:ext cx="2206625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8781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Мегаком\Pictures\i3V1SE4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73088"/>
            <a:ext cx="4248472" cy="5711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573089"/>
            <a:ext cx="33843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/>
                <a:latin typeface="Times New Roman"/>
                <a:ea typeface="Calibri"/>
              </a:rPr>
              <a:t>Принцесса Элла-  </a:t>
            </a:r>
            <a:r>
              <a:rPr lang="ru-RU" sz="3200" b="1" dirty="0" smtClean="0">
                <a:latin typeface="Times New Roman"/>
              </a:rPr>
              <a:t>словно</a:t>
            </a:r>
          </a:p>
          <a:p>
            <a:pPr algn="ctr"/>
            <a:r>
              <a:rPr lang="ru-RU" sz="3200" b="1" dirty="0" smtClean="0">
                <a:latin typeface="Times New Roman"/>
              </a:rPr>
              <a:t>ангельский цветок</a:t>
            </a:r>
            <a:r>
              <a:rPr lang="en-US" sz="3200" b="1" dirty="0" smtClean="0">
                <a:latin typeface="Times New Roman"/>
              </a:rPr>
              <a:t>:</a:t>
            </a:r>
            <a:r>
              <a:rPr lang="ru-RU" sz="3200" b="1" dirty="0" smtClean="0">
                <a:latin typeface="Times New Roman"/>
              </a:rPr>
              <a:t> </a:t>
            </a:r>
          </a:p>
          <a:p>
            <a:pPr algn="ctr"/>
            <a:r>
              <a:rPr lang="ru-RU" sz="3200" b="1" dirty="0" smtClean="0">
                <a:latin typeface="Times New Roman"/>
              </a:rPr>
              <a:t>кротка и нежна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56176" y="4293096"/>
            <a:ext cx="2880320" cy="25649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1839" y="4633366"/>
            <a:ext cx="2206625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853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Мегаком\Pictures\i3V1SE4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4599237" cy="619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2120" y="332656"/>
            <a:ext cx="309634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Принцесса всегда помогала попавшим в беду и не говорила плохо о других людях</a:t>
            </a:r>
            <a:endParaRPr lang="ru-RU" sz="24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4293096"/>
            <a:ext cx="2880320" cy="25649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3023" y="4627528"/>
            <a:ext cx="2206625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7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Мегаком\Pictures\i3V1SE4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73087"/>
            <a:ext cx="4071937" cy="5711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573088"/>
            <a:ext cx="35283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Элла-Елизавета любила рисовать, играла на рояле, красиво танцевала, любила природу, особенно цветы, которые с увлечением рисовала и дарила знакомым, приносила домой, создавая из них композиции для этюдов 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4293096"/>
            <a:ext cx="2880320" cy="25649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3023" y="4633366"/>
            <a:ext cx="2206625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054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егаком\Pictures\i3V1SE4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73088"/>
            <a:ext cx="4104455" cy="5711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36096" y="573089"/>
            <a:ext cx="32403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«Игра в цветы» - на всю жизнь. Это любимое   занятие  </a:t>
            </a:r>
          </a:p>
          <a:p>
            <a:pPr algn="ctr"/>
            <a:r>
              <a:rPr lang="ru-RU" sz="2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 отдых</a:t>
            </a:r>
          </a:p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Елизаветы Федоровны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4293096"/>
            <a:ext cx="2880320" cy="25649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3023" y="4633366"/>
            <a:ext cx="2206625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127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150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Тема: «Белая лилия»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Мегаком</dc:creator>
  <cp:lastModifiedBy>Мегаком</cp:lastModifiedBy>
  <cp:revision>21</cp:revision>
  <cp:lastPrinted>2015-10-24T10:02:51Z</cp:lastPrinted>
  <dcterms:created xsi:type="dcterms:W3CDTF">2015-06-15T09:12:02Z</dcterms:created>
  <dcterms:modified xsi:type="dcterms:W3CDTF">2022-02-13T17:05:39Z</dcterms:modified>
</cp:coreProperties>
</file>