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68" r:id="rId3"/>
    <p:sldId id="258" r:id="rId4"/>
    <p:sldId id="257" r:id="rId5"/>
    <p:sldId id="259" r:id="rId6"/>
    <p:sldId id="260" r:id="rId7"/>
    <p:sldId id="262" r:id="rId8"/>
    <p:sldId id="266" r:id="rId9"/>
    <p:sldId id="269" r:id="rId10"/>
    <p:sldId id="263" r:id="rId11"/>
    <p:sldId id="261" r:id="rId12"/>
    <p:sldId id="264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2788920" cy="235915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0624" y="3118104"/>
            <a:ext cx="7781544" cy="1470025"/>
          </a:xfr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59152"/>
            <a:ext cx="8211312" cy="685800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7693074" cy="4525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 rot="5400000">
            <a:off x="4572000" y="2350008"/>
            <a:ext cx="6519672" cy="1810512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6553200" y="6135624"/>
            <a:ext cx="987552" cy="722376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8606181" y="1379355"/>
            <a:ext cx="539496" cy="14630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8604504" y="0"/>
            <a:ext cx="539496" cy="1828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1152" y="274637"/>
            <a:ext cx="1673352" cy="58521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1296" y="3044952"/>
            <a:ext cx="4690872" cy="740664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2788920" cy="267004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3813048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27632"/>
            <a:ext cx="4040188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627632"/>
            <a:ext cx="4041775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860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gray"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 bwMode="gray">
          <a:xfrm>
            <a:off x="8842248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48640"/>
            <a:ext cx="7699248" cy="93268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0952" y="1645920"/>
            <a:ext cx="2816352" cy="44805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1645920"/>
            <a:ext cx="4800600" cy="4480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368" y="658368"/>
            <a:ext cx="5486400" cy="822960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792224" y="1618488"/>
            <a:ext cx="5486400" cy="3639312"/>
          </a:xfrm>
          <a:solidFill>
            <a:srgbClr val="F8F8F8"/>
          </a:solidFill>
          <a:ln w="7620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24" y="5413248"/>
            <a:ext cx="5486400" cy="987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402336"/>
            <a:ext cx="8686800" cy="109728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165592" y="996696"/>
            <a:ext cx="978408" cy="89611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1783080" y="0"/>
            <a:ext cx="1947672" cy="53949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2432304" cy="53949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9496"/>
            <a:ext cx="8229600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E70C3-0867-4119-BCBD-AB49558914A9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70448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2152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3" pitchFamily="18" charset="2"/>
        <a:buChar char="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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0624" y="3118105"/>
            <a:ext cx="7781544" cy="1030976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Пластилин – волшебник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4221088"/>
            <a:ext cx="30755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16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Ерофеева Анна</a:t>
            </a:r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обучающаяся</a:t>
            </a:r>
            <a:endParaRPr lang="ru-RU" sz="9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3 «А» класса МОУ СОШ № 2</a:t>
            </a:r>
            <a:endParaRPr lang="ru-RU" sz="9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Руководитель: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Короткова Ольга Михайловна</a:t>
            </a:r>
            <a:endParaRPr lang="ru-RU" sz="9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5805264"/>
            <a:ext cx="2088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Нерехта,</a:t>
            </a: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2019 г.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Интересные факты о пластилине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157192"/>
            <a:ext cx="8075240" cy="10367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создание популярного мультфильма «Пластилиновая ворона» 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ушло более 800 килограммов пластилина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ластилиновая ворон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11760" y="1772816"/>
            <a:ext cx="3825935" cy="316835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Интересные факты о пластилине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788024" y="4797152"/>
            <a:ext cx="3744416" cy="93610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Char char="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Известный голландский дизайнер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Маартен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Баас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создаёт пластилиновую мебель и муляжи бытовой техники.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Irma-Gruenholz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0" y="1916832"/>
            <a:ext cx="3657549" cy="230425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8" name="Рисунок 7" descr="clay-furniture-c-maarten-baas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1916832"/>
            <a:ext cx="3593976" cy="238999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539552" y="4869160"/>
            <a:ext cx="3682752" cy="7920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Char char="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Испанская художница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Ирма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Грюнхолз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делает из пластилина объемные картины- сюжеты. 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Char char=""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 о пластилине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83568" y="5085184"/>
            <a:ext cx="8075240" cy="100811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Char char="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 2010 году британский телеведущий Джеймс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Мэй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при поддержке более чем 2000 человек создал настоящий сад с цветами, деревом, спелой клубникой и цветной капустой в натуральную величину, состоящий исключительно из пластилина, и назвал его «Пластилиновый Рай». На создание такого сада ушло 6 недель и 2,6 тонны пластилина 24 цветов.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сад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0" y="1988840"/>
            <a:ext cx="3816424" cy="25442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6" name="Рисунок 5" descr="cf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15798" y="1988840"/>
            <a:ext cx="4210712" cy="252028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Мои поделки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483768" y="1772816"/>
            <a:ext cx="4032448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ru-RU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Композиции из пластилина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Рисунок 15" descr="CAM012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4437112"/>
            <a:ext cx="2592288" cy="194421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9" name="Рисунок 18" descr="CAM0515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821665" y="1994759"/>
            <a:ext cx="1740029" cy="25922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4" name="Рисунок 13" descr="IMG_20190512_16050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203848" y="2420888"/>
            <a:ext cx="2952328" cy="25585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5" name="Рисунок 14" descr="IMG-bc3feec2f66bf529e56f7c9b4bf7d914-V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364088" y="4581128"/>
            <a:ext cx="3315064" cy="187220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Мои поделки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1331640" y="1628800"/>
            <a:ext cx="5472608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Панно из соленого теста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Char char=""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" name="Рисунок 16" descr="CAM0312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652120" y="2132856"/>
            <a:ext cx="2749166" cy="3299858"/>
          </a:xfrm>
          <a:prstGeom prst="rect">
            <a:avLst/>
          </a:prstGeom>
          <a:effectLst/>
        </p:spPr>
      </p:pic>
      <p:pic>
        <p:nvPicPr>
          <p:cNvPr id="18" name="Рисунок 17" descr="CAM0313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95536" y="2060848"/>
            <a:ext cx="2952328" cy="2606171"/>
          </a:xfrm>
          <a:prstGeom prst="rect">
            <a:avLst/>
          </a:prstGeom>
        </p:spPr>
      </p:pic>
      <p:pic>
        <p:nvPicPr>
          <p:cNvPr id="11" name="Рисунок 10" descr="IMG_20190512_174244.jpg"/>
          <p:cNvPicPr>
            <a:picLocks noChangeAspect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>
          <a:xfrm>
            <a:off x="2627784" y="4221088"/>
            <a:ext cx="3096344" cy="219740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узнала много нового и интересного из истории пластилина, познакомилась с его свойствами и видами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пластилином – увлекательное занятие, которое дает радость и эстетическое удовольствие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научилась создавать свой пластилин и делать из него разнообразные поделки и фигурки, а также замечательные картины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работы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выявить свойства и состав пластилина и приготовить его в домашних условиях.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Определить, какими качествами обладает пластилин;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Узнать состав пластилина, интересные факты;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Научиться готовить пластилин в домашних условиях.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9" name="Picture 1" descr="C:\Users\ICA\Desktop\Своими руками\DSC091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0192" y="1916832"/>
            <a:ext cx="2232248" cy="334837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203848" y="2998403"/>
            <a:ext cx="295232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леплю из пластилина.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Пластилин нежней, чем глина.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леплю из пластилина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Кукол, клоунов, собак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0809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215516" y="2456892"/>
            <a:ext cx="3168353" cy="23762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пластилин?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221088"/>
            <a:ext cx="8258204" cy="1800200"/>
          </a:xfrm>
        </p:spPr>
        <p:txBody>
          <a:bodyPr>
            <a:normAutofit fontScale="85000" lnSpcReduction="20000"/>
          </a:bodyPr>
          <a:lstStyle/>
          <a:p>
            <a:endParaRPr lang="ru-RU" sz="1600" b="1" dirty="0" smtClean="0"/>
          </a:p>
          <a:p>
            <a:pPr algn="just">
              <a:buNone/>
            </a:pPr>
            <a:r>
              <a:rPr lang="ru-RU" sz="1600" b="1" dirty="0" smtClean="0"/>
              <a:t>	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Пластилин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– специальный материал для лепки и творчества, известный каждому с детства. В состав современного пластилина входит очищенная и размельченная до однородного состояния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глина, воск, вазелин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 другие вещества, не дающие пластилину высыхать и затвердевать.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Слово пластилин берёт свое начало от итальянского слова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plastilina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(пластилина), и от греческого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plastós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пластос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), что означает лепной. Как материал для лепки, пластилин был известен очень давно. </a:t>
            </a:r>
          </a:p>
          <a:p>
            <a:pPr>
              <a:buNone/>
            </a:pPr>
            <a:endParaRPr lang="ru-RU" sz="1400" dirty="0"/>
          </a:p>
        </p:txBody>
      </p:sp>
      <p:pic>
        <p:nvPicPr>
          <p:cNvPr id="4" name="Рисунок 3" descr="chto-takoe-plastelin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87624" y="1916832"/>
            <a:ext cx="2806956" cy="186194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5" name="Рисунок 4" descr="0dde61aa0b8367b1a9219d72c765c616.jpg"/>
          <p:cNvPicPr>
            <a:picLocks noChangeAspect="1"/>
          </p:cNvPicPr>
          <p:nvPr/>
        </p:nvPicPr>
        <p:blipFill>
          <a:blip r:embed="rId3" cstate="screen"/>
          <a:srcRect b="-3126"/>
          <a:stretch>
            <a:fillRect/>
          </a:stretch>
        </p:blipFill>
        <p:spPr>
          <a:xfrm>
            <a:off x="4860032" y="1916832"/>
            <a:ext cx="3090322" cy="187220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создания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74840" cy="4565103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4" name="Рисунок 3" descr="img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03848" y="1556792"/>
            <a:ext cx="3048000" cy="2286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683568" y="3933056"/>
            <a:ext cx="79208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Известно, что пластилин был изобретен преподавателем Школы искусств Вильямом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Харбуттом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Англии в 1897 году. До этого для лепки использовалась исключительно глина,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Харбутт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хотел обеспечить своих студентов таким материалом, который бы не высыхал при создании скульптур и мог быть использован многократно. В 1900 году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Харбутт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открыл свою фабрику, которая проработала до пожара 1968 года.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Германии изобретателем пластилина считают Франца Колба. Пластилин по его рецептуре до сих пор продается под названием «Мюнхенский художественный пластилин».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Свойства пластилина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Мягкий, пластичный, быстро согревается в руках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прилипает к рукам, легко смывается теплой водой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Отлично держит форму, имеет яркие сочные цвета, которые легко смешиваются друг с другом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Разнообразие пластилина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fontAlgn="base"/>
            <a:r>
              <a:rPr lang="ru-RU" dirty="0" smtClean="0"/>
              <a:t>Обыкновенный детский</a:t>
            </a:r>
          </a:p>
          <a:p>
            <a:pPr lvl="0" fontAlgn="base"/>
            <a:r>
              <a:rPr lang="ru-RU" dirty="0" smtClean="0"/>
              <a:t>Восковой</a:t>
            </a:r>
          </a:p>
          <a:p>
            <a:pPr lvl="0" fontAlgn="base"/>
            <a:r>
              <a:rPr lang="ru-RU" dirty="0" smtClean="0"/>
              <a:t>Флуоресцентный </a:t>
            </a:r>
          </a:p>
          <a:p>
            <a:pPr lvl="0" fontAlgn="base">
              <a:buNone/>
            </a:pPr>
            <a:r>
              <a:rPr lang="ru-RU" dirty="0" smtClean="0"/>
              <a:t>(светящийся в темноте)</a:t>
            </a:r>
          </a:p>
          <a:p>
            <a:pPr lvl="0" fontAlgn="base"/>
            <a:r>
              <a:rPr lang="ru-RU" dirty="0" smtClean="0"/>
              <a:t>Перламутровый</a:t>
            </a:r>
          </a:p>
          <a:p>
            <a:pPr lvl="0" fontAlgn="base"/>
            <a:r>
              <a:rPr lang="ru-RU" dirty="0" smtClean="0"/>
              <a:t>Скульптурный</a:t>
            </a:r>
          </a:p>
          <a:p>
            <a:pPr lvl="0" fontAlgn="base"/>
            <a:r>
              <a:rPr lang="ru-RU" dirty="0" smtClean="0"/>
              <a:t>Шариковый</a:t>
            </a:r>
          </a:p>
          <a:p>
            <a:pPr lvl="0" fontAlgn="base"/>
            <a:r>
              <a:rPr lang="ru-RU" dirty="0" smtClean="0"/>
              <a:t>Плавающий</a:t>
            </a:r>
            <a:endParaRPr lang="ru-RU" dirty="0"/>
          </a:p>
        </p:txBody>
      </p:sp>
      <p:pic>
        <p:nvPicPr>
          <p:cNvPr id="4" name="Рисунок 3" descr="full_210709930_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148064" y="4725144"/>
            <a:ext cx="2002659" cy="1717928"/>
          </a:xfrm>
          <a:prstGeom prst="rect">
            <a:avLst/>
          </a:prstGeom>
        </p:spPr>
      </p:pic>
      <p:pic>
        <p:nvPicPr>
          <p:cNvPr id="5" name="Рисунок 4" descr="69141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084168" y="1772816"/>
            <a:ext cx="1996886" cy="710394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2915816" y="2132856"/>
            <a:ext cx="3096344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131840" y="5085184"/>
            <a:ext cx="2088232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17" name="Рисунок 16" descr="4525084.jpg"/>
          <p:cNvPicPr>
            <a:picLocks noChangeAspect="1"/>
          </p:cNvPicPr>
          <p:nvPr/>
        </p:nvPicPr>
        <p:blipFill>
          <a:blip r:embed="rId4" cstate="screen"/>
          <a:srcRect r="-2499"/>
          <a:stretch>
            <a:fillRect/>
          </a:stretch>
        </p:blipFill>
        <p:spPr>
          <a:xfrm>
            <a:off x="6804248" y="3861048"/>
            <a:ext cx="1874506" cy="1152128"/>
          </a:xfrm>
          <a:prstGeom prst="rect">
            <a:avLst/>
          </a:prstGeom>
        </p:spPr>
      </p:pic>
      <p:cxnSp>
        <p:nvCxnSpPr>
          <p:cNvPr id="19" name="Прямая со стрелкой 18"/>
          <p:cNvCxnSpPr/>
          <p:nvPr/>
        </p:nvCxnSpPr>
        <p:spPr>
          <a:xfrm>
            <a:off x="3851920" y="4293096"/>
            <a:ext cx="2664296" cy="72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3" name="Рисунок 22" descr="12-fluor-bp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300192" y="2780928"/>
            <a:ext cx="1580116" cy="1080120"/>
          </a:xfrm>
          <a:prstGeom prst="rect">
            <a:avLst/>
          </a:prstGeom>
        </p:spPr>
      </p:pic>
      <p:cxnSp>
        <p:nvCxnSpPr>
          <p:cNvPr id="29" name="Прямая со стрелкой 28"/>
          <p:cNvCxnSpPr/>
          <p:nvPr/>
        </p:nvCxnSpPr>
        <p:spPr>
          <a:xfrm flipV="1">
            <a:off x="4788024" y="3356992"/>
            <a:ext cx="1440160" cy="72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 №1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90509_18342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lum bright="10000"/>
          </a:blip>
          <a:stretch>
            <a:fillRect/>
          </a:stretch>
        </p:blipFill>
        <p:spPr>
          <a:xfrm>
            <a:off x="4139952" y="2492896"/>
            <a:ext cx="1782198" cy="237626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51520" y="5157192"/>
            <a:ext cx="1728192" cy="10367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fontAlgn="base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Ингредиенты: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 стакан муки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1/2 стакана воды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 ст.л. соли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 3" pitchFamily="18" charset="2"/>
              <a:buChar char="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" name="Рисунок 6" descr="IMG_20190509_182940.jpg"/>
          <p:cNvPicPr>
            <a:picLocks noChangeAspect="1"/>
          </p:cNvPicPr>
          <p:nvPr/>
        </p:nvPicPr>
        <p:blipFill>
          <a:blip r:embed="rId3" cstate="screen">
            <a:lum bright="10000"/>
          </a:blip>
          <a:stretch>
            <a:fillRect/>
          </a:stretch>
        </p:blipFill>
        <p:spPr>
          <a:xfrm>
            <a:off x="251520" y="2492896"/>
            <a:ext cx="1782198" cy="237626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8" name="Рисунок 7" descr="IMG_20190509_183120.jpg"/>
          <p:cNvPicPr>
            <a:picLocks noChangeAspect="1"/>
          </p:cNvPicPr>
          <p:nvPr/>
        </p:nvPicPr>
        <p:blipFill>
          <a:blip r:embed="rId4" cstate="screen">
            <a:lum bright="10000"/>
          </a:blip>
          <a:stretch>
            <a:fillRect/>
          </a:stretch>
        </p:blipFill>
        <p:spPr>
          <a:xfrm>
            <a:off x="2195736" y="2492896"/>
            <a:ext cx="1761660" cy="234888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1" name="Рисунок 10" descr="IMG_20190509_191851.jpg"/>
          <p:cNvPicPr>
            <a:picLocks noChangeAspect="1"/>
          </p:cNvPicPr>
          <p:nvPr/>
        </p:nvPicPr>
        <p:blipFill>
          <a:blip r:embed="rId5" cstate="screen">
            <a:lum bright="10000"/>
          </a:blip>
          <a:srcRect/>
          <a:stretch>
            <a:fillRect/>
          </a:stretch>
        </p:blipFill>
        <p:spPr>
          <a:xfrm>
            <a:off x="6012160" y="2492896"/>
            <a:ext cx="2744547" cy="237626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12" name="Содержимое 2"/>
          <p:cNvSpPr txBox="1">
            <a:spLocks/>
          </p:cNvSpPr>
          <p:nvPr/>
        </p:nvSpPr>
        <p:spPr>
          <a:xfrm>
            <a:off x="4211960" y="5157192"/>
            <a:ext cx="1728192" cy="144016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algn="ctr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Пластилин (соленое тесто) удался,  он бесцветный, по желанию можно добавить красители. Такой пластилин экологически чистый и безвредный</a:t>
            </a:r>
          </a:p>
          <a:p>
            <a:pPr fontAlgn="base"/>
            <a:endParaRPr lang="ru-RU" sz="1600" dirty="0" smtClean="0"/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 3" pitchFamily="18" charset="2"/>
              <a:buChar char="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2123728" y="5229200"/>
            <a:ext cx="1800200" cy="118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algn="ctr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Смешать все ингредиенты, руками сформировать  однородную массу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 3" pitchFamily="18" charset="2"/>
              <a:buChar char="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6228184" y="5157192"/>
            <a:ext cx="2448272" cy="1252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 этого пластилина можно изготавливать поделки и картины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 3" pitchFamily="18" charset="2"/>
              <a:buChar char="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17008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Рецепты пластилина нашла в Интернете и стала экспериментировать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 №2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79512" y="4365104"/>
            <a:ext cx="2232248" cy="146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 fontAlgn="base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Ингредиенты:</a:t>
            </a:r>
          </a:p>
          <a:p>
            <a:pPr algn="ctr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Пена для бритья</a:t>
            </a:r>
          </a:p>
          <a:p>
            <a:pPr algn="ctr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Крахмал</a:t>
            </a:r>
          </a:p>
          <a:p>
            <a:pPr algn="ctr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Подсолнечное масло</a:t>
            </a:r>
          </a:p>
          <a:p>
            <a:pPr algn="ctr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Пищевой краситель</a:t>
            </a:r>
          </a:p>
          <a:p>
            <a:pPr fontAlgn="base"/>
            <a:endParaRPr lang="ru-RU" sz="1600" dirty="0" smtClean="0"/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 3" pitchFamily="18" charset="2"/>
              <a:buChar char="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4860032" y="4437112"/>
            <a:ext cx="18002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fontAlgn="base"/>
            <a:endParaRPr lang="ru-RU" sz="1600" dirty="0" smtClean="0"/>
          </a:p>
          <a:p>
            <a:pPr algn="ctr" fontAlgn="base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составу такая масса напоминает мокрый песок или кинетическую глину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 3" pitchFamily="18" charset="2"/>
              <a:buChar char="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2483768" y="4365104"/>
            <a:ext cx="2232248" cy="20448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algn="ctr" fontAlgn="base"/>
            <a:r>
              <a:rPr lang="ru-RU" sz="1200" dirty="0" smtClean="0"/>
              <a:t> 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глубокую мисочку выдавить приблизительно 3 столовых ложки пены, затем добавить в нее немного красителя любого цвета и размешать. Понемногу добавлять крахмал и перемешивать до образования консистенции пластилина. </a:t>
            </a:r>
          </a:p>
          <a:p>
            <a:pPr algn="ctr" fontAlgn="base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Добавить ½ ч. л. растительного масла и разминать до получения пластичной массы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7020272" y="4869160"/>
            <a:ext cx="1584176" cy="1324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 пластилина  можно лепить фигурки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 3" pitchFamily="18" charset="2"/>
              <a:buChar char="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7" name="Рисунок 16" descr="IMG_20190510_125952.jpg"/>
          <p:cNvPicPr>
            <a:picLocks noChangeAspect="1"/>
          </p:cNvPicPr>
          <p:nvPr/>
        </p:nvPicPr>
        <p:blipFill>
          <a:blip r:embed="rId2" cstate="screen">
            <a:lum bright="10000"/>
          </a:blip>
          <a:stretch>
            <a:fillRect/>
          </a:stretch>
        </p:blipFill>
        <p:spPr>
          <a:xfrm>
            <a:off x="251520" y="2564904"/>
            <a:ext cx="2160240" cy="162018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20" name="Рисунок 19" descr="IMG_20190510_133219.jpg"/>
          <p:cNvPicPr>
            <a:picLocks noChangeAspect="1"/>
          </p:cNvPicPr>
          <p:nvPr/>
        </p:nvPicPr>
        <p:blipFill>
          <a:blip r:embed="rId3" cstate="screen">
            <a:lum bright="10000"/>
          </a:blip>
          <a:stretch>
            <a:fillRect/>
          </a:stretch>
        </p:blipFill>
        <p:spPr>
          <a:xfrm>
            <a:off x="4788024" y="2564904"/>
            <a:ext cx="2088232" cy="156617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21" name="Рисунок 20" descr="IMG_20190510_130822.jpg"/>
          <p:cNvPicPr>
            <a:picLocks noChangeAspect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>
          <a:xfrm>
            <a:off x="2627784" y="2564904"/>
            <a:ext cx="1944216" cy="160397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22" name="Рисунок 21" descr="IMG_20190510_133339.jpg"/>
          <p:cNvPicPr>
            <a:picLocks noChangeAspect="1"/>
          </p:cNvPicPr>
          <p:nvPr/>
        </p:nvPicPr>
        <p:blipFill>
          <a:blip r:embed="rId5" cstate="screen">
            <a:lum bright="10000"/>
          </a:blip>
          <a:srcRect/>
          <a:stretch>
            <a:fillRect/>
          </a:stretch>
        </p:blipFill>
        <p:spPr>
          <a:xfrm>
            <a:off x="7092280" y="2492896"/>
            <a:ext cx="1580285" cy="194421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</p:sld>
</file>

<file path=ppt/theme/theme1.xml><?xml version="1.0" encoding="utf-8"?>
<a:theme xmlns:a="http://schemas.openxmlformats.org/drawingml/2006/main" name="TF10271166">
  <a:themeElements>
    <a:clrScheme name="New_Simple01">
      <a:dk1>
        <a:sysClr val="windowText" lastClr="000000"/>
      </a:dk1>
      <a:lt1>
        <a:sysClr val="window" lastClr="FFFFFF"/>
      </a:lt1>
      <a:dk2>
        <a:srgbClr val="562B71"/>
      </a:dk2>
      <a:lt2>
        <a:srgbClr val="DFF0F7"/>
      </a:lt2>
      <a:accent1>
        <a:srgbClr val="6BA2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AA5E74"/>
      </a:accent5>
      <a:accent6>
        <a:srgbClr val="EF9031"/>
      </a:accent6>
      <a:hlink>
        <a:srgbClr val="FF0000"/>
      </a:hlink>
      <a:folHlink>
        <a:srgbClr val="92D050"/>
      </a:folHlink>
    </a:clrScheme>
    <a:fontScheme name="New_Simple01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ew_Simple01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hade val="100000"/>
                <a:satMod val="165000"/>
              </a:schemeClr>
            </a:gs>
            <a:gs pos="55000">
              <a:schemeClr val="phClr">
                <a:tint val="83000"/>
                <a:shade val="100000"/>
                <a:satMod val="155000"/>
              </a:schemeClr>
            </a:gs>
            <a:gs pos="100000">
              <a:schemeClr val="phClr"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20040000"/>
            </a:lightRig>
          </a:scene3d>
          <a:sp3d contourW="12700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hueMod val="105000"/>
                <a:satMod val="250000"/>
              </a:schemeClr>
            </a:gs>
            <a:gs pos="100000">
              <a:schemeClr val="phClr">
                <a:tint val="95000"/>
                <a:shade val="100000"/>
                <a:satMod val="200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4000"/>
                <a:satMod val="20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path path="circle">
            <a:fillToRect l="40000" r="40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TF10271166</Template>
  <TotalTime>384</TotalTime>
  <Words>470</Words>
  <Application>Microsoft Office PowerPoint</Application>
  <PresentationFormat>Экран (4:3)</PresentationFormat>
  <Paragraphs>77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TF10271166</vt:lpstr>
      <vt:lpstr>Пластилин – волшебник</vt:lpstr>
      <vt:lpstr>Цель работы</vt:lpstr>
      <vt:lpstr>Актуальность</vt:lpstr>
      <vt:lpstr>Что такое пластилин?</vt:lpstr>
      <vt:lpstr>История создания</vt:lpstr>
      <vt:lpstr>Свойства пластилина</vt:lpstr>
      <vt:lpstr>Разнообразие пластилина</vt:lpstr>
      <vt:lpstr>Эксперимент №1</vt:lpstr>
      <vt:lpstr>Эксперимент №2</vt:lpstr>
      <vt:lpstr>Интересные факты о пластилине</vt:lpstr>
      <vt:lpstr>Интересные факты о пластилине</vt:lpstr>
      <vt:lpstr>Интересные факты о пластилине</vt:lpstr>
      <vt:lpstr>Мои поделки</vt:lpstr>
      <vt:lpstr>Мои поделки</vt:lpstr>
      <vt:lpstr>Заключение</vt:lpstr>
    </vt:vector>
  </TitlesOfParts>
  <Company>Администраия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KrainovaAV</dc:creator>
  <cp:lastModifiedBy>user</cp:lastModifiedBy>
  <cp:revision>42</cp:revision>
  <dcterms:created xsi:type="dcterms:W3CDTF">2019-05-06T10:13:36Z</dcterms:created>
  <dcterms:modified xsi:type="dcterms:W3CDTF">2022-02-13T11:06:25Z</dcterms:modified>
</cp:coreProperties>
</file>