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BCCC-C740-44FA-B347-3B8468F6C184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54D809-CABF-4D22-86DA-FEB4EF4E7EA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BCCC-C740-44FA-B347-3B8468F6C184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D809-CABF-4D22-86DA-FEB4EF4E7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BCCC-C740-44FA-B347-3B8468F6C184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D809-CABF-4D22-86DA-FEB4EF4E7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06BCCC-C740-44FA-B347-3B8468F6C184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B54D809-CABF-4D22-86DA-FEB4EF4E7EA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BCCC-C740-44FA-B347-3B8468F6C184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D809-CABF-4D22-86DA-FEB4EF4E7EA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BCCC-C740-44FA-B347-3B8468F6C184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D809-CABF-4D22-86DA-FEB4EF4E7EA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D809-CABF-4D22-86DA-FEB4EF4E7E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BCCC-C740-44FA-B347-3B8468F6C184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BCCC-C740-44FA-B347-3B8468F6C184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D809-CABF-4D22-86DA-FEB4EF4E7EA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BCCC-C740-44FA-B347-3B8468F6C184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D809-CABF-4D22-86DA-FEB4EF4E7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06BCCC-C740-44FA-B347-3B8468F6C184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B54D809-CABF-4D22-86DA-FEB4EF4E7EA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BCCC-C740-44FA-B347-3B8468F6C184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54D809-CABF-4D22-86DA-FEB4EF4E7EA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B06BCCC-C740-44FA-B347-3B8468F6C184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B54D809-CABF-4D22-86DA-FEB4EF4E7EA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Город-герой Новороссийск</a:t>
            </a:r>
            <a:br>
              <a:rPr lang="ru-RU" b="1" dirty="0"/>
            </a:br>
            <a:endParaRPr lang="ru-RU" dirty="0"/>
          </a:p>
        </p:txBody>
      </p:sp>
      <p:pic>
        <p:nvPicPr>
          <p:cNvPr id="1026" name="Picture 2" descr="C:\Users\Andrey\Downloads\новороссийс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307" y="3706890"/>
            <a:ext cx="485072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27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10 сентября 1943 года началась Новороссийская наступательная операция, осуществленная силами 18-й армии, 4-й воздушной армии и ВВС Черноморского флота. </a:t>
            </a:r>
          </a:p>
          <a:p>
            <a:r>
              <a:rPr lang="ru-RU" dirty="0"/>
              <a:t>16 сентября 1943 года Новороссийск был полностью очищен от гитлеровцев.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Новороссийская наступательная операция.</a:t>
            </a:r>
            <a:endParaRPr lang="ru-RU" dirty="0"/>
          </a:p>
        </p:txBody>
      </p:sp>
      <p:pic>
        <p:nvPicPr>
          <p:cNvPr id="8195" name="Picture 3" descr="C:\Users\Andrey\Downloads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23387"/>
            <a:ext cx="474181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515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 стойкость, мужество и героизм , Новороссийску присвоено почётное звание города-героя с вручением ордена Ленина и медали «Золотая Звезда».</a:t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Память о подвиге.</a:t>
            </a:r>
          </a:p>
        </p:txBody>
      </p:sp>
      <p:pic>
        <p:nvPicPr>
          <p:cNvPr id="9218" name="Picture 2" descr="C:\Users\Andrey\Download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3140968"/>
            <a:ext cx="4536504" cy="352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37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10243" name="Picture 3" descr="C:\Users\Andrey\Downloads\liniya-rubezh-obor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17" y="260648"/>
            <a:ext cx="8326565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716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 ГБОУ лицей № 265</a:t>
            </a:r>
          </a:p>
          <a:p>
            <a:r>
              <a:rPr lang="ru-RU" dirty="0" err="1"/>
              <a:t>Шайтаров</a:t>
            </a:r>
            <a:r>
              <a:rPr lang="ru-RU" dirty="0"/>
              <a:t> Андрей Алексеевич</a:t>
            </a:r>
          </a:p>
          <a:p>
            <a:r>
              <a:rPr lang="ru-RU" dirty="0"/>
              <a:t>9г класс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Работу выполнил:</a:t>
            </a:r>
          </a:p>
        </p:txBody>
      </p:sp>
    </p:spTree>
    <p:extLst>
      <p:ext uri="{BB962C8B-B14F-4D97-AF65-F5344CB8AC3E}">
        <p14:creationId xmlns:p14="http://schemas.microsoft.com/office/powerpoint/2010/main" val="1032119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53713"/>
            <a:ext cx="5420293" cy="397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Поражение под Харьковом. Май 1942.</a:t>
            </a:r>
          </a:p>
          <a:p>
            <a:r>
              <a:rPr lang="ru-RU" dirty="0"/>
              <a:t>Путь на Сталинград и на Кавказ открыт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Тяжелое лето 1942 года</a:t>
            </a:r>
          </a:p>
        </p:txBody>
      </p:sp>
    </p:spTree>
    <p:extLst>
      <p:ext uri="{BB962C8B-B14F-4D97-AF65-F5344CB8AC3E}">
        <p14:creationId xmlns:p14="http://schemas.microsoft.com/office/powerpoint/2010/main" val="296066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Был создан 17 августа 1942 года.</a:t>
            </a:r>
          </a:p>
          <a:p>
            <a:r>
              <a:rPr lang="ru-RU" dirty="0"/>
              <a:t> Строилось более 200 огневых оборонных точек и командных пунктов.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 Новороссийский оборонительный район.</a:t>
            </a:r>
            <a:endParaRPr lang="ru-RU" dirty="0"/>
          </a:p>
        </p:txBody>
      </p:sp>
      <p:pic>
        <p:nvPicPr>
          <p:cNvPr id="1026" name="Picture 2" descr="C:\Users\Andrey\Downloads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9386"/>
            <a:ext cx="5418602" cy="333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38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19 августа 1942 года начались бои за Новороссийск.</a:t>
            </a:r>
          </a:p>
          <a:p>
            <a:r>
              <a:rPr lang="ru-RU" dirty="0"/>
              <a:t>Особо отличились в борьбе за Новороссийск корабли Черноморского флота.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Начало боев</a:t>
            </a:r>
          </a:p>
        </p:txBody>
      </p:sp>
      <p:pic>
        <p:nvPicPr>
          <p:cNvPr id="2050" name="Picture 2" descr="C:\Users\Andrey\Downloads\f2d8672577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98" y="2996952"/>
            <a:ext cx="4608512" cy="293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31762" y="2983565"/>
            <a:ext cx="29726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Артиллерийским огнем нанесли мощные удары по скоплениям немецких войск на подступах к городу.</a:t>
            </a:r>
          </a:p>
        </p:txBody>
      </p:sp>
    </p:spTree>
    <p:extLst>
      <p:ext uri="{BB962C8B-B14F-4D97-AF65-F5344CB8AC3E}">
        <p14:creationId xmlns:p14="http://schemas.microsoft.com/office/powerpoint/2010/main" val="14237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Врагу удалось войти в город и захватить в нем несколько административных объектов.</a:t>
            </a:r>
          </a:p>
          <a:p>
            <a:r>
              <a:rPr lang="ru-RU" dirty="0"/>
              <a:t>11 сентября гитлеровцев удалось остановить в юго-восточной части Новороссийска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7 сентября 1942 г. – враг ворвался в город.</a:t>
            </a:r>
            <a:endParaRPr lang="ru-RU" dirty="0"/>
          </a:p>
        </p:txBody>
      </p:sp>
      <p:pic>
        <p:nvPicPr>
          <p:cNvPr id="3074" name="Picture 2" descr="C:\Users\Andrey\Downloads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414769"/>
            <a:ext cx="4392488" cy="294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86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Через 4 дня наступление немцев захлебнулось у цементных заводов, на первых километрах стратегически важного </a:t>
            </a:r>
            <a:r>
              <a:rPr lang="ru-RU" dirty="0" err="1"/>
              <a:t>Сухумийского</a:t>
            </a:r>
            <a:r>
              <a:rPr lang="ru-RU" dirty="0"/>
              <a:t> шоссе, открывавшего немцам путь в Закавказье.</a:t>
            </a:r>
          </a:p>
          <a:p>
            <a:r>
              <a:rPr lang="ru-RU" dirty="0"/>
              <a:t>Немцы были вынуждены занять оборонительные позиции.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Провал наступления 17-й немецкой армии</a:t>
            </a:r>
            <a:endParaRPr lang="ru-RU" dirty="0"/>
          </a:p>
        </p:txBody>
      </p:sp>
      <p:pic>
        <p:nvPicPr>
          <p:cNvPr id="4098" name="Picture 2" descr="C:\Users\Andrey\Downloads\Без названия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88613"/>
            <a:ext cx="3744416" cy="229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08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Плохо подготовленное январское наступление Черноморской группы войск закончилось провалом. Войска не смогли пробить оборону противника.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Наступление Черноморской группы</a:t>
            </a:r>
            <a:endParaRPr lang="ru-RU" dirty="0"/>
          </a:p>
        </p:txBody>
      </p:sp>
      <p:pic>
        <p:nvPicPr>
          <p:cNvPr id="5122" name="Picture 2" descr="C:\Users\Andrey\Downloads\Без названия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40968"/>
            <a:ext cx="4824536" cy="321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455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Выправить ситуацию должна была крупная морская десантная операция советских войск в районе Южной </a:t>
            </a:r>
            <a:r>
              <a:rPr lang="ru-RU" dirty="0" err="1"/>
              <a:t>Озерейки</a:t>
            </a:r>
            <a:r>
              <a:rPr lang="ru-RU" dirty="0"/>
              <a:t>. </a:t>
            </a:r>
          </a:p>
          <a:p>
            <a:r>
              <a:rPr lang="ru-RU" dirty="0"/>
              <a:t> Основной </a:t>
            </a:r>
            <a:r>
              <a:rPr lang="ru-RU" dirty="0" err="1"/>
              <a:t>озерейский</a:t>
            </a:r>
            <a:r>
              <a:rPr lang="ru-RU" dirty="0"/>
              <a:t> морской десант окончился неудачей. Но отвлекающий десант под командованием майора Ц.Л. </a:t>
            </a:r>
            <a:r>
              <a:rPr lang="ru-RU" dirty="0" err="1"/>
              <a:t>Куникова</a:t>
            </a:r>
            <a:r>
              <a:rPr lang="ru-RU" dirty="0"/>
              <a:t> оказался неожиданно успешным и превратился в основной.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  Десантная операция советских войск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4 февраля 1943 года.</a:t>
            </a:r>
            <a:endParaRPr lang="ru-RU" dirty="0"/>
          </a:p>
        </p:txBody>
      </p:sp>
      <p:pic>
        <p:nvPicPr>
          <p:cNvPr id="6147" name="Picture 3" descr="C:\Users\Andrey\Downloads\novorossijsk_default_d_8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424307"/>
            <a:ext cx="3240360" cy="216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78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Плацдарм, захваченный десантниками в ночь с 3 на 4 февраля 1943 года, стал называться </a:t>
            </a:r>
            <a:r>
              <a:rPr lang="en-US" dirty="0"/>
              <a:t>“</a:t>
            </a:r>
            <a:r>
              <a:rPr lang="ru-RU" dirty="0"/>
              <a:t>Малой землёй</a:t>
            </a:r>
            <a:r>
              <a:rPr lang="en-US" dirty="0"/>
              <a:t>”</a:t>
            </a:r>
            <a:endParaRPr lang="ru-RU" dirty="0"/>
          </a:p>
          <a:p>
            <a:r>
              <a:rPr lang="ru-RU" dirty="0"/>
              <a:t>Он стал отправной точкой по разгрому фашистов в черте города и порта, в которых они построили более 500-ста оборонительных сооружений.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“</a:t>
            </a:r>
            <a:r>
              <a:rPr lang="ru-RU" dirty="0"/>
              <a:t>Малая земля</a:t>
            </a:r>
            <a:r>
              <a:rPr lang="en-US" dirty="0"/>
              <a:t>”</a:t>
            </a:r>
            <a:endParaRPr lang="ru-RU" dirty="0"/>
          </a:p>
        </p:txBody>
      </p:sp>
      <p:pic>
        <p:nvPicPr>
          <p:cNvPr id="7170" name="Picture 2" descr="C:\Users\Andrey\Downloads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52579"/>
            <a:ext cx="4104456" cy="240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28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1935</TotalTime>
  <Words>235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Constantia</vt:lpstr>
      <vt:lpstr>Wingdings 2</vt:lpstr>
      <vt:lpstr>Бумажная</vt:lpstr>
      <vt:lpstr>Город-герой Новороссийск </vt:lpstr>
      <vt:lpstr>Тяжелое лето 1942 года</vt:lpstr>
      <vt:lpstr> Новороссийский оборонительный район.</vt:lpstr>
      <vt:lpstr>Начало боев</vt:lpstr>
      <vt:lpstr>7 сентября 1942 г. – враг ворвался в город.</vt:lpstr>
      <vt:lpstr>Провал наступления 17-й немецкой армии</vt:lpstr>
      <vt:lpstr>Наступление Черноморской группы</vt:lpstr>
      <vt:lpstr>  Десантная операция советских войск 4 февраля 1943 года.</vt:lpstr>
      <vt:lpstr>“Малая земля”</vt:lpstr>
      <vt:lpstr>Новороссийская наступательная операция.</vt:lpstr>
      <vt:lpstr>Память о подвиге.</vt:lpstr>
      <vt:lpstr>Презентация PowerPoint</vt:lpstr>
      <vt:lpstr>Работу выполнил: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Город-герой Новороссийск</dc:title>
  <dc:creator>Andrey</dc:creator>
  <cp:lastModifiedBy>Наталья</cp:lastModifiedBy>
  <cp:revision>20</cp:revision>
  <dcterms:created xsi:type="dcterms:W3CDTF">2020-02-12T15:50:53Z</dcterms:created>
  <dcterms:modified xsi:type="dcterms:W3CDTF">2022-02-13T12:27:58Z</dcterms:modified>
</cp:coreProperties>
</file>