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7" r:id="rId5"/>
    <p:sldId id="264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110" autoAdjust="0"/>
    <p:restoredTop sz="94660"/>
  </p:normalViewPr>
  <p:slideViewPr>
    <p:cSldViewPr>
      <p:cViewPr varScale="1">
        <p:scale>
          <a:sx n="69" d="100"/>
          <a:sy n="69" d="100"/>
        </p:scale>
        <p:origin x="-1112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33E4E-5FC2-44DF-AFF3-079617E5443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545B-2F18-48EE-9F0F-641BAF8FF8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4022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33E4E-5FC2-44DF-AFF3-079617E5443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545B-2F18-48EE-9F0F-641BAF8FF8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7068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33E4E-5FC2-44DF-AFF3-079617E5443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545B-2F18-48EE-9F0F-641BAF8FF8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2299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33E4E-5FC2-44DF-AFF3-079617E5443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545B-2F18-48EE-9F0F-641BAF8FF8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8546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33E4E-5FC2-44DF-AFF3-079617E5443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545B-2F18-48EE-9F0F-641BAF8FF8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9424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33E4E-5FC2-44DF-AFF3-079617E5443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545B-2F18-48EE-9F0F-641BAF8FF8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6241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33E4E-5FC2-44DF-AFF3-079617E5443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545B-2F18-48EE-9F0F-641BAF8FF8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0872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33E4E-5FC2-44DF-AFF3-079617E5443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545B-2F18-48EE-9F0F-641BAF8FF8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3034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33E4E-5FC2-44DF-AFF3-079617E5443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545B-2F18-48EE-9F0F-641BAF8FF8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0837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33E4E-5FC2-44DF-AFF3-079617E5443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545B-2F18-48EE-9F0F-641BAF8FF8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9848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33E4E-5FC2-44DF-AFF3-079617E5443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3545B-2F18-48EE-9F0F-641BAF8FF8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0415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33E4E-5FC2-44DF-AFF3-079617E54433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3545B-2F18-48EE-9F0F-641BAF8FF8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2685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microsoft.com/office/2007/relationships/hdphoto" Target="../media/hdphoto1.wdp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10.jpeg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3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7.jpeg"/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12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5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07467"/>
            <a:ext cx="8712968" cy="65867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124744"/>
            <a:ext cx="864096" cy="8640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5" y="3068960"/>
            <a:ext cx="1513652" cy="10098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2393" y="363689"/>
            <a:ext cx="1441656" cy="9197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1134" y="1844824"/>
            <a:ext cx="1310641" cy="8846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4747" y="924578"/>
            <a:ext cx="907797" cy="6879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2816" y="3063592"/>
            <a:ext cx="1187624" cy="7921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23828" y="5157192"/>
            <a:ext cx="1203027" cy="12030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1520" y="6093296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«Зимующие птицы»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748" y="5126745"/>
            <a:ext cx="1268760" cy="12687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5720" y="214290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Дидактическая  игра: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6983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3" y="116632"/>
            <a:ext cx="8968261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507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07467"/>
            <a:ext cx="8712968" cy="65867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0605" y="548680"/>
            <a:ext cx="871676" cy="8716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5" y="3068960"/>
            <a:ext cx="1513652" cy="10098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19" y="1226472"/>
            <a:ext cx="1296145" cy="8269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1134" y="1772816"/>
            <a:ext cx="1417319" cy="9566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4747" y="924578"/>
            <a:ext cx="907797" cy="6879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2816" y="3063592"/>
            <a:ext cx="1187624" cy="7921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23828" y="5157192"/>
            <a:ext cx="1203027" cy="12030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748" y="5126745"/>
            <a:ext cx="1268760" cy="126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54341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0.08009 L 0.0783 0.07407 C 0.11406 0.06991 0.15799 0.01991 0.15712 -0.01644 L 0.15295 -0.09468 " pathEditMode="relative" rAng="-193084" ptsTypes="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60" y="-8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-0.17569 0.1687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85" y="8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3" y="116632"/>
            <a:ext cx="8968261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0244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07467"/>
            <a:ext cx="8712968" cy="65867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196752"/>
            <a:ext cx="792088" cy="7920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5" y="3068960"/>
            <a:ext cx="1513652" cy="10098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2393" y="455571"/>
            <a:ext cx="1297640" cy="8278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4747" y="924578"/>
            <a:ext cx="907797" cy="687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7762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07467"/>
            <a:ext cx="8712968" cy="65867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124744"/>
            <a:ext cx="864096" cy="8640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5" y="3068960"/>
            <a:ext cx="1513652" cy="10098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2392" y="283004"/>
            <a:ext cx="1568121" cy="10004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1134" y="1844824"/>
            <a:ext cx="1310641" cy="8846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4747" y="924578"/>
            <a:ext cx="907797" cy="6879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2816" y="3063592"/>
            <a:ext cx="1187624" cy="7921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23828" y="5157192"/>
            <a:ext cx="1203027" cy="12030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4187" y="3068960"/>
            <a:ext cx="1071562" cy="1066800"/>
          </a:xfrm>
          <a:prstGeom prst="rect">
            <a:avLst/>
          </a:prstGeom>
          <a:ln>
            <a:noFill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30128" y="3573874"/>
            <a:ext cx="1223628" cy="12236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08305" y="3888631"/>
            <a:ext cx="1634940" cy="12685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748" y="5126745"/>
            <a:ext cx="1268760" cy="126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11042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7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LYDIYA</cp:lastModifiedBy>
  <cp:revision>13</cp:revision>
  <dcterms:created xsi:type="dcterms:W3CDTF">2018-01-16T16:02:13Z</dcterms:created>
  <dcterms:modified xsi:type="dcterms:W3CDTF">2022-02-13T11:07:28Z</dcterms:modified>
</cp:coreProperties>
</file>