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90" r:id="rId4"/>
    <p:sldId id="260" r:id="rId5"/>
    <p:sldId id="275" r:id="rId6"/>
    <p:sldId id="280" r:id="rId7"/>
    <p:sldId id="281" r:id="rId8"/>
    <p:sldId id="276" r:id="rId9"/>
    <p:sldId id="295" r:id="rId10"/>
    <p:sldId id="284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2" autoAdjust="0"/>
    <p:restoredTop sz="94624" autoAdjust="0"/>
  </p:normalViewPr>
  <p:slideViewPr>
    <p:cSldViewPr>
      <p:cViewPr>
        <p:scale>
          <a:sx n="69" d="100"/>
          <a:sy n="69" d="100"/>
        </p:scale>
        <p:origin x="16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0276E-AD47-4936-A4A7-D28521D310F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F018A-74D5-4CB3-969C-068D7F4F4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34455-F786-4CEE-8584-4B96ED0A7D02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9BF41-E8C3-4B76-92E9-8254339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1\Pictures\Фоны для перзентаций\0_1207f7_7d24a0d1_L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216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C:\Users\1\Pictures\рамки\bor-097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1028" name="Picture 4" descr="http://ruspravda.info/content_files/%D0%9F%D0%BE%D1%80%D1%82%D1%80%D0%B5%D1%82-%D0%9C%D1%83%D1%80%D0%BE%D0%BC%D0%B5%D1%86.jpg"/>
          <p:cNvPicPr>
            <a:picLocks noChangeAspect="1" noChangeArrowheads="1"/>
          </p:cNvPicPr>
          <p:nvPr/>
        </p:nvPicPr>
        <p:blipFill>
          <a:blip r:embed="rId4" cstate="print"/>
          <a:srcRect r="5769"/>
          <a:stretch>
            <a:fillRect/>
          </a:stretch>
        </p:blipFill>
        <p:spPr bwMode="auto">
          <a:xfrm>
            <a:off x="5220072" y="908720"/>
            <a:ext cx="3528392" cy="4792024"/>
          </a:xfrm>
          <a:prstGeom prst="ellipse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1714488"/>
            <a:ext cx="5688632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Былинный русский богатырь</a:t>
            </a:r>
          </a:p>
          <a:p>
            <a:pPr algn="ctr"/>
            <a:r>
              <a:rPr lang="ru-RU" sz="60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yrillicOld" pitchFamily="2" charset="0"/>
              </a:rPr>
              <a:t> Илья Муромец</a:t>
            </a:r>
            <a:endParaRPr lang="ru-RU" sz="6000" b="1" dirty="0">
              <a:ln w="11430"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yrillicOld" pitchFamily="2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Pictures\Фоны для перзентаций\0_120803_309f0511_L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6" name="Picture 2" descr="http://img.playground.ru/images/5/8/xdcjso.jpg"/>
          <p:cNvPicPr>
            <a:picLocks noChangeAspect="1" noChangeArrowheads="1"/>
          </p:cNvPicPr>
          <p:nvPr/>
        </p:nvPicPr>
        <p:blipFill>
          <a:blip r:embed="rId3" cstate="print"/>
          <a:srcRect l="1823" r="11173" b="11248"/>
          <a:stretch>
            <a:fillRect/>
          </a:stretch>
        </p:blipFill>
        <p:spPr bwMode="auto">
          <a:xfrm>
            <a:off x="1259632" y="1412776"/>
            <a:ext cx="6635455" cy="5112568"/>
          </a:xfrm>
          <a:prstGeom prst="rect">
            <a:avLst/>
          </a:prstGeom>
          <a:noFill/>
        </p:spPr>
      </p:pic>
      <p:pic>
        <p:nvPicPr>
          <p:cNvPr id="3" name="Picture 2" descr="C:\Users\1\Pictures\рамки\bor-097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777380" y="462980"/>
            <a:ext cx="5733256" cy="70567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332656"/>
            <a:ext cx="7497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CyrillicOld" pitchFamily="2" charset="0"/>
              </a:rPr>
              <a:t>Илья Муромец и Идолище проклятое</a:t>
            </a:r>
            <a:endParaRPr lang="ru-RU" sz="3600" dirty="0">
              <a:solidFill>
                <a:srgbClr val="002060"/>
              </a:solidFill>
              <a:latin typeface="Cyrillic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Pictures\Фоны для перзентаций\0_120803_309f0511_L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40" name="Picture 4" descr="http://boombob.ru/img/picture/Nov/09/8c1d5fd4bbce928fece642bb54194d37/mini_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25354" r="25710"/>
          <a:stretch>
            <a:fillRect/>
          </a:stretch>
        </p:blipFill>
        <p:spPr bwMode="auto">
          <a:xfrm>
            <a:off x="5292080" y="692696"/>
            <a:ext cx="3550453" cy="54355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64088" y="1412776"/>
            <a:ext cx="33123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alibri" pitchFamily="34" charset="0"/>
              </a:rPr>
              <a:t>Самый известный подвиг  богатыря 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alibri" pitchFamily="34" charset="0"/>
              </a:rPr>
              <a:t>Ильи Муромца—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alibri" pitchFamily="34" charset="0"/>
              </a:rPr>
              <a:t> победа над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alibri" pitchFamily="34" charset="0"/>
              </a:rPr>
              <a:t> Соловьем-разбойником.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Calibri" pitchFamily="34" charset="0"/>
            </a:endParaRPr>
          </a:p>
        </p:txBody>
      </p:sp>
      <p:pic>
        <p:nvPicPr>
          <p:cNvPr id="39938" name="Picture 2" descr="http://3.bp.blogspot.com/-9Y3IJ3WAwqc/VY0GF0dZ4VI/AAAAAAAADI4/P8MmsUVvah8/s1600/%25D0%2598%25D0%25BB%25D1%258C%25D1%258F%2B%25D0%259C%25D1%2583%25D1%2580%25D0%25BE%25D0%25BC%25D0%25B5%25D1%2586%2B%25D0%25B8%2B%25D0%25A1%25D0%25BE%25D0%25BB%25D0%25BE%25D0%25B2%25D0%25B5%25D0%25B9-%25D1%2580%25D0%25B0%25D0%25B7%25D0%25B1%25D0%25BE%25D0%25B9%25D0%25BD%25D0%25B8%25D0%25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4723725" cy="5904656"/>
          </a:xfrm>
          <a:prstGeom prst="rect">
            <a:avLst/>
          </a:prstGeom>
          <a:noFill/>
        </p:spPr>
      </p:pic>
      <p:pic>
        <p:nvPicPr>
          <p:cNvPr id="2" name="Picture 2" descr="C:\Users\1\Pictures\рамки\bor-097c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760648" y="760648"/>
            <a:ext cx="6597352" cy="5076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Pictures\Фоны для перзентаций\0_120803_309f0511_L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836712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CyrillicOld" pitchFamily="2" charset="0"/>
              </a:rPr>
              <a:t>Былины </a:t>
            </a:r>
            <a:r>
              <a:rPr lang="ru-RU" sz="4000" dirty="0" smtClean="0"/>
              <a:t>- это </a:t>
            </a:r>
            <a:r>
              <a:rPr lang="ru-RU" sz="4000" dirty="0"/>
              <a:t>вид устного народного творчества</a:t>
            </a:r>
            <a:r>
              <a:rPr lang="ru-RU" sz="4000" dirty="0" smtClean="0"/>
              <a:t>.</a:t>
            </a:r>
          </a:p>
          <a:p>
            <a:pPr algn="ctr"/>
            <a:r>
              <a:rPr lang="ru-RU" sz="4000" dirty="0" smtClean="0"/>
              <a:t> </a:t>
            </a:r>
            <a:r>
              <a:rPr lang="ru-RU" sz="4000" dirty="0"/>
              <a:t>Это песня о том, что было, то есть имело место в жизни</a:t>
            </a:r>
            <a:r>
              <a:rPr lang="ru-RU" sz="4000" dirty="0" smtClean="0"/>
              <a:t>.</a:t>
            </a:r>
          </a:p>
          <a:p>
            <a:pPr algn="ctr"/>
            <a:r>
              <a:rPr lang="ru-RU" sz="4000" dirty="0" smtClean="0"/>
              <a:t> </a:t>
            </a:r>
            <a:r>
              <a:rPr lang="ru-RU" sz="4000" dirty="0"/>
              <a:t>Народ наш называл былины </a:t>
            </a:r>
            <a:r>
              <a:rPr lang="ru-RU" sz="6000" b="1" dirty="0">
                <a:solidFill>
                  <a:srgbClr val="C00000"/>
                </a:solidFill>
                <a:latin typeface="CyrillicOld" pitchFamily="2" charset="0"/>
              </a:rPr>
              <a:t>«</a:t>
            </a:r>
            <a:r>
              <a:rPr lang="ru-RU" sz="6000" b="1" dirty="0" smtClean="0">
                <a:solidFill>
                  <a:srgbClr val="C00000"/>
                </a:solidFill>
                <a:latin typeface="CyrillicOld" pitchFamily="2" charset="0"/>
              </a:rPr>
              <a:t>старинами</a:t>
            </a:r>
            <a:r>
              <a:rPr lang="ru-RU" sz="6000" b="1" dirty="0">
                <a:solidFill>
                  <a:srgbClr val="C00000"/>
                </a:solidFill>
                <a:latin typeface="CyrillicOld" pitchFamily="2" charset="0"/>
              </a:rPr>
              <a:t>»,</a:t>
            </a:r>
            <a:r>
              <a:rPr lang="ru-RU" sz="6000" dirty="0">
                <a:solidFill>
                  <a:srgbClr val="C00000"/>
                </a:solidFill>
                <a:latin typeface="CyrillicOld" pitchFamily="2" charset="0"/>
              </a:rPr>
              <a:t> </a:t>
            </a:r>
            <a:endParaRPr lang="ru-RU" sz="6000" dirty="0" smtClean="0">
              <a:solidFill>
                <a:srgbClr val="C00000"/>
              </a:solidFill>
              <a:latin typeface="CyrillicOld" pitchFamily="2" charset="0"/>
            </a:endParaRPr>
          </a:p>
          <a:p>
            <a:pPr algn="ctr"/>
            <a:r>
              <a:rPr lang="ru-RU" sz="4000" dirty="0" smtClean="0"/>
              <a:t>то </a:t>
            </a:r>
            <a:r>
              <a:rPr lang="ru-RU" sz="4000" dirty="0"/>
              <a:t>есть песнями о старине.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Pictures\Фоны для перзентаций\0_120803_309f0511_L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Васнецов ВМ Гусляры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6840760" cy="502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yrillicOld" pitchFamily="2" charset="0"/>
              </a:rPr>
              <a:t>«Старина» - былина, историческая народная песня</a:t>
            </a:r>
            <a:endParaRPr lang="ru-RU" sz="5400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CyrillicOld" pitchFamily="2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artleo.com/pic/201304/1680x1050/artleo.com-45283.jpg"/>
          <p:cNvPicPr>
            <a:picLocks noChangeAspect="1" noChangeArrowheads="1"/>
          </p:cNvPicPr>
          <p:nvPr/>
        </p:nvPicPr>
        <p:blipFill>
          <a:blip r:embed="rId2" cstate="print"/>
          <a:srcRect r="15655"/>
          <a:stretch>
            <a:fillRect/>
          </a:stretch>
        </p:blipFill>
        <p:spPr bwMode="auto">
          <a:xfrm>
            <a:off x="320032" y="332657"/>
            <a:ext cx="8572448" cy="6352208"/>
          </a:xfrm>
          <a:prstGeom prst="rect">
            <a:avLst/>
          </a:prstGeom>
          <a:noFill/>
        </p:spPr>
      </p:pic>
      <p:pic>
        <p:nvPicPr>
          <p:cNvPr id="3" name="Picture 2" descr="C:\Users\1\Pictures\рамки\bor-097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4" name="Волна 3"/>
          <p:cNvSpPr/>
          <p:nvPr/>
        </p:nvSpPr>
        <p:spPr>
          <a:xfrm>
            <a:off x="2627784" y="5589240"/>
            <a:ext cx="3816424" cy="126876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27784" y="5733256"/>
            <a:ext cx="37481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Decor6Di" pitchFamily="82" charset="0"/>
              </a:rPr>
              <a:t>«Три богатыря»</a:t>
            </a:r>
            <a:endParaRPr lang="ru-RU" sz="5400" dirty="0">
              <a:solidFill>
                <a:srgbClr val="FF0000"/>
              </a:solidFill>
              <a:latin typeface="Decor6Di" pitchFamily="82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Pictures\Фоны для перзентаций\0_1207f9_8a1af4f3_L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82B6D-E4A4-4A36-8061-AAC9F097BB81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9" name="Picture 2" descr="http://www.virtuzor.ru/data/projects/photos/11/93/3de208d91a90f0966da6ddd8133152ea.jpg"/>
          <p:cNvPicPr>
            <a:picLocks noChangeAspect="1" noChangeArrowheads="1"/>
          </p:cNvPicPr>
          <p:nvPr/>
        </p:nvPicPr>
        <p:blipFill>
          <a:blip r:embed="rId3" cstate="print"/>
          <a:srcRect b="4366"/>
          <a:stretch>
            <a:fillRect/>
          </a:stretch>
        </p:blipFill>
        <p:spPr bwMode="auto">
          <a:xfrm>
            <a:off x="5580112" y="2564904"/>
            <a:ext cx="3017455" cy="3847635"/>
          </a:xfrm>
          <a:prstGeom prst="plaqu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Picture 2" descr="http://www.neizvestniy-geniy.ru/images/works/photo/2011/02/small/293104_1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9512" r="4568"/>
          <a:stretch>
            <a:fillRect/>
          </a:stretch>
        </p:blipFill>
        <p:spPr bwMode="auto">
          <a:xfrm>
            <a:off x="2627784" y="476672"/>
            <a:ext cx="3888432" cy="3384375"/>
          </a:xfrm>
          <a:prstGeom prst="plaqu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2" descr="http://news.boyarka.name/uploads/posts/2014-12/1417959073_1.jpeg"/>
          <p:cNvPicPr>
            <a:picLocks noChangeAspect="1" noChangeArrowheads="1"/>
          </p:cNvPicPr>
          <p:nvPr/>
        </p:nvPicPr>
        <p:blipFill>
          <a:blip r:embed="rId5" cstate="print"/>
          <a:srcRect l="14098" r="7484"/>
          <a:stretch>
            <a:fillRect/>
          </a:stretch>
        </p:blipFill>
        <p:spPr bwMode="auto">
          <a:xfrm>
            <a:off x="467544" y="3150206"/>
            <a:ext cx="4176464" cy="3234006"/>
          </a:xfrm>
          <a:prstGeom prst="plaqu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43608" y="3212976"/>
            <a:ext cx="572593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476672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XII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68344" y="2492896"/>
            <a:ext cx="1144865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XIII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1\Pictures\Фоны для перзентаций\0_120803_309f0511_L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2" name="Picture 4" descr="http://www.neizvestniy-geniy.ru/images/works/photo/2012/03/566367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4135387" cy="5513850"/>
          </a:xfrm>
          <a:prstGeom prst="rect">
            <a:avLst/>
          </a:prstGeom>
          <a:noFill/>
        </p:spPr>
      </p:pic>
      <p:pic>
        <p:nvPicPr>
          <p:cNvPr id="6" name="Рисунок 3" descr="imgb.jpg"/>
          <p:cNvPicPr>
            <a:picLocks noChangeAspect="1"/>
          </p:cNvPicPr>
          <p:nvPr/>
        </p:nvPicPr>
        <p:blipFill>
          <a:blip r:embed="rId4" cstate="print"/>
          <a:srcRect l="12960"/>
          <a:stretch>
            <a:fillRect/>
          </a:stretch>
        </p:blipFill>
        <p:spPr bwMode="auto">
          <a:xfrm>
            <a:off x="5076056" y="1484784"/>
            <a:ext cx="3385319" cy="3290887"/>
          </a:xfrm>
          <a:prstGeom prst="rect">
            <a:avLst/>
          </a:prstGeom>
          <a:noFill/>
          <a:ln w="79375" cmpd="thinThick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60032" y="332656"/>
            <a:ext cx="3863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Гигантский дубовый пень,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что вырвал из земли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Илья Муромец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37894" name="Picture 6" descr="http://s011.radikal.ru/i318/1509/f9/8ab8f4f5d1f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620688"/>
            <a:ext cx="4240703" cy="5488682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479715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«По преданию Илья Муромец такие дубы с корнем вырывал, да в Оку их кидал и изменил русло реки»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tatic4.read.ru/images/illustrations/12965717263020936754.jpg"/>
          <p:cNvPicPr>
            <a:picLocks noChangeAspect="1" noChangeArrowheads="1"/>
          </p:cNvPicPr>
          <p:nvPr/>
        </p:nvPicPr>
        <p:blipFill>
          <a:blip r:embed="rId2" cstate="print"/>
          <a:srcRect l="7560" t="7237" r="7391" b="7876"/>
          <a:stretch>
            <a:fillRect/>
          </a:stretch>
        </p:blipFill>
        <p:spPr bwMode="auto">
          <a:xfrm>
            <a:off x="1331640" y="188640"/>
            <a:ext cx="6480720" cy="6436096"/>
          </a:xfrm>
          <a:prstGeom prst="rect">
            <a:avLst/>
          </a:prstGeom>
          <a:noFill/>
        </p:spPr>
      </p:pic>
      <p:pic>
        <p:nvPicPr>
          <p:cNvPr id="3" name="Picture 2" descr="C:\Users\1\Pictures\рамки\bor-097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06996" y="-135396"/>
            <a:ext cx="6858000" cy="7128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boombob.ru/img/picture/Nov/09/8c1d5fd4bbce928fece642bb54194d37/mini_2.jpg"/>
          <p:cNvPicPr>
            <a:picLocks noChangeAspect="1" noChangeArrowheads="1"/>
          </p:cNvPicPr>
          <p:nvPr/>
        </p:nvPicPr>
        <p:blipFill>
          <a:blip r:embed="rId2" cstate="print"/>
          <a:srcRect l="25354" r="25710"/>
          <a:stretch>
            <a:fillRect/>
          </a:stretch>
        </p:blipFill>
        <p:spPr bwMode="auto">
          <a:xfrm>
            <a:off x="5593547" y="764704"/>
            <a:ext cx="3550453" cy="5435566"/>
          </a:xfrm>
          <a:prstGeom prst="rect">
            <a:avLst/>
          </a:prstGeom>
          <a:noFill/>
        </p:spPr>
      </p:pic>
      <p:pic>
        <p:nvPicPr>
          <p:cNvPr id="33794" name="Picture 2" descr="http://www.umniza.de/WebRoot/Store22/Shops/62303963/522C/F039/861E/EAF9/C073/C0A8/29C0/04B1/978-5-905799-55-6_1.jpg"/>
          <p:cNvPicPr>
            <a:picLocks noChangeAspect="1" noChangeArrowheads="1"/>
          </p:cNvPicPr>
          <p:nvPr/>
        </p:nvPicPr>
        <p:blipFill>
          <a:blip r:embed="rId3" cstate="print"/>
          <a:srcRect l="50084"/>
          <a:stretch>
            <a:fillRect/>
          </a:stretch>
        </p:blipFill>
        <p:spPr bwMode="auto">
          <a:xfrm>
            <a:off x="323528" y="260648"/>
            <a:ext cx="5328592" cy="6311702"/>
          </a:xfrm>
          <a:prstGeom prst="rect">
            <a:avLst/>
          </a:prstGeom>
          <a:noFill/>
        </p:spPr>
      </p:pic>
      <p:pic>
        <p:nvPicPr>
          <p:cNvPr id="3" name="Picture 2" descr="C:\Users\1\Pictures\рамки\bor-097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530932" y="530932"/>
            <a:ext cx="6858000" cy="57961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12160" y="1412776"/>
            <a:ext cx="2915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Явились  Илье калики перехожие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- чудесные странники, посланники Божии. И говорят: «Будешь ты, Илия, великий богатырь, и смерть тебе на бою не писана»</a:t>
            </a:r>
          </a:p>
          <a:p>
            <a:pPr algn="ctr"/>
            <a:endParaRPr lang="ru-RU" sz="2400" b="1" i="1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bigslide.ru/images/23/22582/96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142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оля</cp:lastModifiedBy>
  <cp:revision>72</cp:revision>
  <dcterms:created xsi:type="dcterms:W3CDTF">2016-01-02T10:40:27Z</dcterms:created>
  <dcterms:modified xsi:type="dcterms:W3CDTF">2022-02-13T20:10:58Z</dcterms:modified>
</cp:coreProperties>
</file>