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2" r:id="rId8"/>
    <p:sldId id="263" r:id="rId9"/>
    <p:sldId id="260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Интерактивные игрушки</a:t>
            </a:r>
            <a:endParaRPr lang="ru-RU" sz="540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293096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marR="45720" lvl="0" algn="r">
              <a:buClr>
                <a:srgbClr val="0BD0D9"/>
              </a:buClr>
              <a:buSzPct val="95000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Студентка 1 курса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воспитателввввлолоь</a:t>
            </a:r>
            <a:r>
              <a:rPr lang="ru-RU" sz="7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Шпак</a:t>
            </a: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Евгения Юрьевна</a:t>
            </a:r>
            <a:r>
              <a:rPr lang="ru-RU" sz="7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МАДОУ № 42</a:t>
            </a:r>
            <a:r>
              <a:rPr lang="ru-RU" sz="112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prstClr val="white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prstClr val="white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400" b="1" dirty="0">
              <a:solidFill>
                <a:prstClr val="white"/>
              </a:solidFill>
              <a:latin typeface="Constantia"/>
            </a:endParaRP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атуры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44бразование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Магистерская программа 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«Управление дошкольным образованием»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Яненко Елена Олеговна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032448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918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6622"/>
            <a:ext cx="9001000" cy="675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311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4988"/>
            <a:ext cx="8928992" cy="6688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471883"/>
            <a:ext cx="3186311" cy="1301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844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интерактивные игрушки</a:t>
            </a:r>
            <a:endParaRPr lang="ru-RU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764705"/>
            <a:ext cx="2699792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96" y="836712"/>
            <a:ext cx="2573337" cy="3028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42633" y="1556792"/>
            <a:ext cx="40141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Основной задачей</a:t>
            </a:r>
            <a:r>
              <a:rPr lang="ru-RU" dirty="0"/>
              <a:t> игры является создание ребёнком своего собственного воображаемого пространства. Это развивает фантазию, креатив, как раз то, что крайне ценится в современном мире: умение посмотреть на привычные вещи с иного угла.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005064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игрушка </a:t>
            </a: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/>
              <a:t>-</a:t>
            </a:r>
            <a:r>
              <a:rPr lang="ru-RU" sz="2400" dirty="0" smtClean="0"/>
              <a:t>интересна </a:t>
            </a:r>
            <a:r>
              <a:rPr lang="ru-RU" sz="2400" dirty="0"/>
              <a:t>малышу лишь недолгое </a:t>
            </a:r>
            <a:r>
              <a:rPr lang="ru-RU" sz="2400" dirty="0" smtClean="0"/>
              <a:t>время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не играет, </a:t>
            </a:r>
            <a:r>
              <a:rPr lang="ru-RU" sz="2400" dirty="0"/>
              <a:t>а изучает </a:t>
            </a:r>
            <a:r>
              <a:rPr lang="ru-RU" sz="2400" dirty="0" smtClean="0"/>
              <a:t>функции</a:t>
            </a:r>
            <a:endParaRPr lang="ru-RU" sz="2400" dirty="0"/>
          </a:p>
          <a:p>
            <a:r>
              <a:rPr lang="ru-RU" sz="2400" dirty="0" smtClean="0"/>
              <a:t>- </a:t>
            </a:r>
            <a:r>
              <a:rPr lang="ru-RU" sz="2400" dirty="0"/>
              <a:t>создать воображаемую ситуацию с такой игрушкой не всегда удаётся. </a:t>
            </a:r>
          </a:p>
        </p:txBody>
      </p:sp>
      <p:sp>
        <p:nvSpPr>
          <p:cNvPr id="6" name="Стрелка вправо 5"/>
          <p:cNvSpPr/>
          <p:nvPr/>
        </p:nvSpPr>
        <p:spPr>
          <a:xfrm rot="2508921">
            <a:off x="4355468" y="4705499"/>
            <a:ext cx="151216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5517232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prstClr val="black"/>
                </a:solidFill>
              </a:rPr>
              <a:t>тормозят =блокируют творческий </a:t>
            </a:r>
            <a:r>
              <a:rPr lang="ru-RU" sz="2400" dirty="0">
                <a:solidFill>
                  <a:prstClr val="black"/>
                </a:solidFill>
              </a:rPr>
              <a:t>потенциал детей.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853848"/>
            <a:ext cx="1616100" cy="281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29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  <a:latin typeface="Bahnschrift Light SemiCondensed" pitchFamily="34" charset="0"/>
              </a:rPr>
              <a:t>Роботы - игрушки</a:t>
            </a:r>
            <a:endParaRPr lang="ru-RU" sz="6000" b="1" i="1" dirty="0">
              <a:solidFill>
                <a:srgbClr val="00B050"/>
              </a:solidFill>
              <a:latin typeface="Bahnschrift Light Semi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4" y="1412776"/>
            <a:ext cx="5493200" cy="475252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 </a:t>
            </a:r>
            <a:endParaRPr lang="ru-RU" sz="5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 smtClean="0"/>
              <a:t>– </a:t>
            </a:r>
            <a:r>
              <a:rPr lang="ru-RU" dirty="0"/>
              <a:t>автоматическое устройство, созданное по принципу живого организма и предназначенное для осуществления различных операций, которые выполняет человек.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Действует </a:t>
            </a:r>
            <a:r>
              <a:rPr lang="ru-RU" dirty="0"/>
              <a:t>по заранее намеченной программе и получает информацию о внешнем мире от датчиков.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ОПЕРАЦИИ </a:t>
            </a:r>
            <a:r>
              <a:rPr lang="ru-RU" dirty="0"/>
              <a:t>ВЫПОЛНЯЕТ самостоятельно или по команде человека. 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196752"/>
            <a:ext cx="2381250" cy="178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399566"/>
            <a:ext cx="1790700" cy="179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294758"/>
            <a:ext cx="2381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272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B050"/>
                </a:solidFill>
              </a:rPr>
              <a:t>Набор для конструирования и программирования LEGO </a:t>
            </a:r>
            <a:r>
              <a:rPr lang="ru-RU" sz="2400" b="1" i="1" dirty="0" err="1">
                <a:solidFill>
                  <a:srgbClr val="00B050"/>
                </a:solidFill>
              </a:rPr>
              <a:t>Boost</a:t>
            </a:r>
            <a:r>
              <a:rPr lang="ru-RU" sz="2400" b="1" i="1" dirty="0">
                <a:solidFill>
                  <a:srgbClr val="00B050"/>
                </a:solidFill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</a:rPr>
              <a:t>17101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88" y="974900"/>
            <a:ext cx="4494076" cy="299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132856"/>
            <a:ext cx="3979920" cy="359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517232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B050"/>
                </a:solidFill>
              </a:rPr>
              <a:t>Электромеханический конструктор LEGO </a:t>
            </a:r>
            <a:r>
              <a:rPr lang="ru-RU" sz="2400" b="1" i="1" dirty="0" err="1">
                <a:solidFill>
                  <a:srgbClr val="00B050"/>
                </a:solidFill>
              </a:rPr>
              <a:t>Education</a:t>
            </a:r>
            <a:r>
              <a:rPr lang="ru-RU" sz="2400" b="1" i="1" dirty="0">
                <a:solidFill>
                  <a:srgbClr val="00B050"/>
                </a:solidFill>
              </a:rPr>
              <a:t> </a:t>
            </a:r>
            <a:r>
              <a:rPr lang="ru-RU" sz="2400" b="1" i="1" dirty="0" err="1">
                <a:solidFill>
                  <a:srgbClr val="00B050"/>
                </a:solidFill>
              </a:rPr>
              <a:t>Mindstorms</a:t>
            </a:r>
            <a:r>
              <a:rPr lang="ru-RU" sz="2400" b="1" i="1" dirty="0">
                <a:solidFill>
                  <a:srgbClr val="00B050"/>
                </a:solidFill>
              </a:rPr>
              <a:t> EV3 Образовательный набор 45544</a:t>
            </a:r>
          </a:p>
        </p:txBody>
      </p:sp>
    </p:spTree>
    <p:extLst>
      <p:ext uri="{BB962C8B-B14F-4D97-AF65-F5344CB8AC3E}">
        <p14:creationId xmlns:p14="http://schemas.microsoft.com/office/powerpoint/2010/main" val="2926949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пасность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/>
              <a:t>Изучив возможности одной игрушки, ребёнок требует следующую. А когда родители покупают обычную куклу или мягкую игрушку, малышу они не нравятся. Он уже привык к «самостоятельным» игрушкам, которые его развлекают разными способами. А тут машинку нужно самому катать, бибикать за автотранспорт, представлять, как она рычит и мигает фарами. Это не игрушка плохая, это ребёнок не умеет в неё играть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646935"/>
            <a:ext cx="4818112" cy="3212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449960" cy="2444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53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6003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CF1F512A974984EA46B513952B34318" ma:contentTypeVersion="2" ma:contentTypeDescription="Создание документа." ma:contentTypeScope="" ma:versionID="c4886e724667da782dfc75f9a2074787">
  <xsd:schema xmlns:xsd="http://www.w3.org/2001/XMLSchema" xmlns:xs="http://www.w3.org/2001/XMLSchema" xmlns:p="http://schemas.microsoft.com/office/2006/metadata/properties" xmlns:ns2="90fd3b5b-8c55-4322-a90d-9731db6f8556" targetNamespace="http://schemas.microsoft.com/office/2006/metadata/properties" ma:root="true" ma:fieldsID="fec58dfbcd3c9b3eaeeb0efe1b037f67" ns2:_="">
    <xsd:import namespace="90fd3b5b-8c55-4322-a90d-9731db6f85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fd3b5b-8c55-4322-a90d-9731db6f85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3B00F0-61F6-4086-98E7-7B97365DBD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fd3b5b-8c55-4322-a90d-9731db6f85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F05AC-2976-42C7-8714-F8F633A4B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09E77E-5313-4BF9-BA55-78CFD1BD2077}">
  <ds:schemaRefs>
    <ds:schemaRef ds:uri="http://www.w3.org/XML/1998/namespace"/>
    <ds:schemaRef ds:uri="http://schemas.microsoft.com/office/infopath/2007/PartnerControls"/>
    <ds:schemaRef ds:uri="http://purl.org/dc/terms/"/>
    <ds:schemaRef ds:uri="90fd3b5b-8c55-4322-a90d-9731db6f8556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223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Bahnschrift Light SemiCondensed</vt:lpstr>
      <vt:lpstr>Calibri</vt:lpstr>
      <vt:lpstr>Constantia</vt:lpstr>
      <vt:lpstr>Times New Roman</vt:lpstr>
      <vt:lpstr>Тема Office</vt:lpstr>
      <vt:lpstr>Интерактивные игрушки</vt:lpstr>
      <vt:lpstr>Презентация PowerPoint</vt:lpstr>
      <vt:lpstr>Презентация PowerPoint</vt:lpstr>
      <vt:lpstr>Современные интерактивные игрушки</vt:lpstr>
      <vt:lpstr>Роботы - игрушки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мадоу 42</cp:lastModifiedBy>
  <cp:revision>11</cp:revision>
  <dcterms:created xsi:type="dcterms:W3CDTF">2021-03-16T15:48:15Z</dcterms:created>
  <dcterms:modified xsi:type="dcterms:W3CDTF">2022-02-13T19:12:31Z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0x0101000CF1F512A974984EA46B513952B34318</vt:lpwstr>
  </property>
</Properties>
</file>