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9" r:id="rId3"/>
    <p:sldId id="266" r:id="rId4"/>
    <p:sldId id="267" r:id="rId5"/>
    <p:sldId id="268" r:id="rId6"/>
    <p:sldId id="260" r:id="rId7"/>
    <p:sldId id="263" r:id="rId8"/>
    <p:sldId id="27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0FEEDA0-A338-4D54-9708-80D245883BD7}">
          <p14:sldIdLst>
            <p14:sldId id="256"/>
            <p14:sldId id="269"/>
            <p14:sldId id="266"/>
            <p14:sldId id="267"/>
            <p14:sldId id="268"/>
            <p14:sldId id="260"/>
            <p14:sldId id="263"/>
            <p14:sldId id="270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35E7B-85A9-4880-859B-AC884A93134B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FBB0B-656F-4DB3-A7B7-9E45E23C9F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1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FBB0B-656F-4DB3-A7B7-9E45E23C9F3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5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733256"/>
            <a:ext cx="5637010" cy="8821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Мишурина Анастасия Николаевна, учитель начальных классов МОУ «Ивановская СОШ»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Интерактивные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5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512511" cy="11430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Пассивность обучающегося во время занятия, его функция - слушание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8496944" cy="4554840"/>
          </a:xfrm>
        </p:spPr>
        <p:txBody>
          <a:bodyPr/>
          <a:lstStyle/>
          <a:p>
            <a:pPr marL="45720" indent="0">
              <a:buNone/>
            </a:pPr>
            <a:r>
              <a:rPr lang="ru-RU" i="1" dirty="0" smtClean="0"/>
              <a:t>От пассивного участия в процессе обучения очень скоро не остается и следа: человек помнит</a:t>
            </a:r>
          </a:p>
          <a:p>
            <a:pPr marL="45720" indent="0">
              <a:buNone/>
            </a:pPr>
            <a:endParaRPr lang="ru-RU" i="1" dirty="0" smtClean="0"/>
          </a:p>
          <a:p>
            <a:pPr marL="45720" indent="0">
              <a:buNone/>
            </a:pPr>
            <a:r>
              <a:rPr lang="ru-RU" dirty="0" smtClean="0"/>
              <a:t>   10% - услышанного;</a:t>
            </a:r>
          </a:p>
          <a:p>
            <a:pPr marL="45720" indent="0">
              <a:buNone/>
            </a:pPr>
            <a:r>
              <a:rPr lang="ru-RU" dirty="0" smtClean="0"/>
              <a:t>   30% - увиденного;</a:t>
            </a:r>
          </a:p>
          <a:p>
            <a:pPr marL="45720" indent="0">
              <a:buNone/>
            </a:pPr>
            <a:r>
              <a:rPr lang="ru-RU" dirty="0" smtClean="0"/>
              <a:t>   50% - увиденного и услышанного;</a:t>
            </a:r>
          </a:p>
          <a:p>
            <a:pPr marL="45720" indent="0">
              <a:buNone/>
            </a:pPr>
            <a:r>
              <a:rPr lang="ru-RU" dirty="0" smtClean="0"/>
              <a:t>   80% - того, что сам говорит;</a:t>
            </a:r>
          </a:p>
          <a:p>
            <a:pPr marL="45720" indent="0">
              <a:buNone/>
            </a:pPr>
            <a:r>
              <a:rPr lang="ru-RU" dirty="0" smtClean="0"/>
              <a:t>   90% - того, до чего дошел сам.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85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0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0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основе интерактивных методов лежит совместное обучение или 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во взаимодействии, суть которого выражает 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китайская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 пословица: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4572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Скажи мне, я забываю,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мне, я могу запомнить,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мне сделать это,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это станет моим навсегда»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1475656" y="2060848"/>
            <a:ext cx="6336704" cy="3528392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5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900" y="0"/>
            <a:ext cx="463934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54006"/>
            <a:ext cx="4591419" cy="34109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356992"/>
            <a:ext cx="9108504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170544"/>
            <a:ext cx="2624599" cy="2664568"/>
          </a:xfrm>
        </p:spPr>
      </p:pic>
      <p:sp>
        <p:nvSpPr>
          <p:cNvPr id="5" name="TextBox 4"/>
          <p:cNvSpPr txBox="1"/>
          <p:nvPr/>
        </p:nvSpPr>
        <p:spPr>
          <a:xfrm>
            <a:off x="3491880" y="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 «Мозговой штурм»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730031"/>
            <a:ext cx="4267200" cy="3200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80728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168"/>
            <a:ext cx="4643055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1495" y="3501008"/>
            <a:ext cx="5034505" cy="3356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4416"/>
            <a:ext cx="4211960" cy="3353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199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3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8640" y="0"/>
            <a:ext cx="11521280" cy="6858000"/>
          </a:xfrm>
        </p:spPr>
      </p:pic>
    </p:spTree>
    <p:extLst>
      <p:ext uri="{BB962C8B-B14F-4D97-AF65-F5344CB8AC3E}">
        <p14:creationId xmlns:p14="http://schemas.microsoft.com/office/powerpoint/2010/main" val="188090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90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Интерактивные технологии</vt:lpstr>
      <vt:lpstr>Пассивность обучающегося во время занятия, его функция - слушание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технологии</dc:title>
  <dc:creator>Анастасия</dc:creator>
  <cp:lastModifiedBy>Анастасия</cp:lastModifiedBy>
  <cp:revision>14</cp:revision>
  <dcterms:created xsi:type="dcterms:W3CDTF">2021-10-06T10:47:49Z</dcterms:created>
  <dcterms:modified xsi:type="dcterms:W3CDTF">2022-02-13T18:59:49Z</dcterms:modified>
</cp:coreProperties>
</file>