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8" r:id="rId3"/>
    <p:sldId id="259" r:id="rId4"/>
    <p:sldId id="261" r:id="rId5"/>
    <p:sldId id="266" r:id="rId6"/>
    <p:sldId id="267" r:id="rId7"/>
    <p:sldId id="268" r:id="rId8"/>
    <p:sldId id="269" r:id="rId9"/>
    <p:sldId id="274" r:id="rId10"/>
    <p:sldId id="270" r:id="rId11"/>
    <p:sldId id="271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588F34-39B5-4A9E-9494-C431081E44CD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8CDE62-5D10-4782-A773-3BDAE33A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1404950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Кабардино</a:t>
            </a:r>
            <a:r>
              <a:rPr lang="ru-RU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Балкарский высокогорный заповедник</a:t>
            </a:r>
            <a:endParaRPr lang="ru-RU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Горы-Кабардино-Балкар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56650" y="1857364"/>
            <a:ext cx="5830701" cy="33672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2066" y="5214950"/>
            <a:ext cx="407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Выполнила: Иванова О.В., </a:t>
            </a:r>
          </a:p>
          <a:p>
            <a:pPr>
              <a:buNone/>
            </a:pPr>
            <a:r>
              <a:rPr lang="ru-RU" b="1" dirty="0" smtClean="0"/>
              <a:t>воспитатель «ДОУ с. Первомайское»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21508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/>
              <a:t>2022 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52149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Пресмыкающиеся, земноводные, </a:t>
            </a:r>
            <a:r>
              <a:rPr 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водные</a:t>
            </a:r>
          </a:p>
          <a:p>
            <a:endParaRPr lang="ru-RU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Территория заповедной зоны мало подходит для обитания рыб, амфибий и рептилий. К здешним условиям приспособились лишь зеленая жаба, малоазиатская лягушка, скальная ящерица, уж обыкновенный, степная гадюка и веретеница ломкая. Класс рыб представляет ручьевая форель.</a:t>
            </a:r>
          </a:p>
        </p:txBody>
      </p:sp>
      <p:pic>
        <p:nvPicPr>
          <p:cNvPr id="3" name="Рисунок 2" descr="лягушка малоазиатска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3071810"/>
            <a:ext cx="3214710" cy="2141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5286388"/>
            <a:ext cx="27574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Лягушка малоазиатская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Ящерица скальна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142852"/>
            <a:ext cx="3429024" cy="2600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500694" y="2786058"/>
            <a:ext cx="2198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Ящерица скальная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Рисунок 6" descr="гадюка степная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572000" y="3500438"/>
            <a:ext cx="3929090" cy="2226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500562" y="5786454"/>
            <a:ext cx="1885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Гадюка степная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52149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Птицы</a:t>
            </a:r>
          </a:p>
          <a:p>
            <a:endParaRPr lang="ru-RU" sz="1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В заповеднике исследовано около ста видов птиц, 53 из них гнездовые.</a:t>
            </a:r>
          </a:p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Красная книга в свое время пополнилась беркутом, кавказским тетеревом, орлом-могильником и орлом-ягнятником, которым пришлась по душе скалистая местность.</a:t>
            </a:r>
          </a:p>
        </p:txBody>
      </p:sp>
      <p:pic>
        <p:nvPicPr>
          <p:cNvPr id="3" name="Рисунок 2" descr="кавказский тетерев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286380" y="357166"/>
            <a:ext cx="335023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286380" y="2643182"/>
            <a:ext cx="23118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Кавказский тетерев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Могильни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786057"/>
            <a:ext cx="3643338" cy="2522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357826"/>
            <a:ext cx="1338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М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огильник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Рисунок 6" descr="орел беркут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2013" y="3233736"/>
            <a:ext cx="3786214" cy="2524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714876" y="5786454"/>
            <a:ext cx="9220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Б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еркут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 многочисленности среди птиц почетное первое место занимает пустельга – пернатый хищник, гнездящийся в скалах. Очень часто можно встретить в заповеднике альпийскую галку, предпочитающую вить гнезда в труднодоступных местах; к сожалению, до сих пор так и не удалось найти ни одного гнезда галки.</a:t>
            </a:r>
          </a:p>
        </p:txBody>
      </p:sp>
      <p:pic>
        <p:nvPicPr>
          <p:cNvPr id="3" name="Рисунок 2" descr="пустельг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857364"/>
            <a:ext cx="3786214" cy="2680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4572008"/>
            <a:ext cx="1257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Пустельга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альпийкая галка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90" y="1857364"/>
            <a:ext cx="4000528" cy="2667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29190" y="4572008"/>
            <a:ext cx="2105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Альпийская галка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Весьма примечательным и редким видом семейства поползневых является </a:t>
            </a:r>
            <a:r>
              <a:rPr lang="ru-RU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краснокрылый стенолаз</a:t>
            </a: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. Птица, как правило, не отлетает далеко от крутых утесов скал. Стенолаз не любит соседей, поэтому даже его соплеменники стараются держаться друг от друга подальше.</a:t>
            </a:r>
          </a:p>
        </p:txBody>
      </p:sp>
      <p:pic>
        <p:nvPicPr>
          <p:cNvPr id="3" name="Рисунок 2" descr="стенолаз краснокрылы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214290"/>
            <a:ext cx="3901440" cy="2598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стенолаз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7158" y="3000372"/>
            <a:ext cx="4114829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стенолаз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214942" y="3143248"/>
            <a:ext cx="2643206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бз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51350" y="214290"/>
            <a:ext cx="5041301" cy="33575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37147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Сберечь природу — долг и мой и твой,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Не дать погибнуть ей в пожаре дней.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Природа сердце раскрывает пред тобой,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Скорей же ты его согрей.</a:t>
            </a:r>
            <a:b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0006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Не рви цветок, а лучше клумбу посади,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Не мучай листик, он живой как ты,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Ты лучше дерево взрасти,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Для птиц, смотрящих с высоты.</a:t>
            </a:r>
            <a:b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428628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Заповедник 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образован в 1976 г. для сохранения и изучения высокогорных природных комплексов северной части Центрального Кавказа. Расположен в Чегемском и Советском районах на юге Кабардино-Балкарской Республики. Площадь заповедника составляет 53,3 тыс.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га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Рисунок 5" descr="кбз карта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6248" y="1071546"/>
            <a:ext cx="4689694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71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Растительный мир</a:t>
            </a:r>
            <a:endParaRPr lang="ru-RU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камнеломка уса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4942" y="1000108"/>
            <a:ext cx="3494629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214942" y="3429000"/>
            <a:ext cx="2262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Камнеломка усатая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Рисунок 6" descr="малина горна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3929066"/>
            <a:ext cx="3643338" cy="2427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429124" y="6357958"/>
            <a:ext cx="17940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Малина горная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214422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Растительность заповедника очень разнообразна, что связано с различиями в высотах и сложностью рельефа. 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Рисунок 10" descr="смородина биберштейн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2571744"/>
            <a:ext cx="3571900" cy="2678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71472" y="5357826"/>
            <a:ext cx="28745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Смородина </a:t>
            </a:r>
            <a:r>
              <a:rPr lang="ru-RU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Биберштейна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ябина кавказска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14290"/>
            <a:ext cx="2428892" cy="2421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2643182"/>
            <a:ext cx="22140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Рябина кавказская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Рисунок 5" descr="клубника лугова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86116" y="214290"/>
            <a:ext cx="3643338" cy="2381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86116" y="2571744"/>
            <a:ext cx="21210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Клубника луговая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3143248"/>
            <a:ext cx="478631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Здесь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произрастают более  1500 видов высших сосудистых растений, из них более 15 видов занесены в Красную Книгу РФ, встречаются уникальные растения с удивительным набором красок, это эндемики Кавказа, здесь их более 250 видов, среди  этого уникального биологического разнообразия встречаются и древние реликты, количество которых более 32 видов.</a:t>
            </a:r>
          </a:p>
        </p:txBody>
      </p:sp>
      <p:pic>
        <p:nvPicPr>
          <p:cNvPr id="9" name="Рисунок 8" descr="ива полз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3357562"/>
            <a:ext cx="3214710" cy="2411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58" y="5786454"/>
            <a:ext cx="16401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Ива ползучая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Животный мир</a:t>
            </a:r>
            <a:endParaRPr lang="ru-RU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4287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В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стречаются три популяции тура: </a:t>
            </a:r>
            <a:r>
              <a:rPr lang="ru-RU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суганская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безенгийско-балкарская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чегемо-безенгийская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Рисунок 6" descr="тур кавказски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2643182"/>
            <a:ext cx="3571674" cy="2378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тур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1214422"/>
            <a:ext cx="355004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тур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7686" y="3857628"/>
            <a:ext cx="3818959" cy="2536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71472" y="857232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Млекопитающие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еднеазиатский леопард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4942" y="428604"/>
            <a:ext cx="3623667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642918"/>
            <a:ext cx="50006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Главной достопримечательностью заповедной зоны считается переднеазиатский леопард, его заметили еще в 1957 году в Чегемском ущелье.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лео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2357430"/>
            <a:ext cx="3969712" cy="2825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лео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42" y="3500438"/>
            <a:ext cx="3582572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49292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Бурый медведь и волк – главные санитары заповедника. После зимней спячки медведи находятся в поисках погибших туров, погребенных под лавинами. Волки в основном охотятся на диких кабанов, которых сегодня насчитывается около 150 особей.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Рисунок 2" descr="медвед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2428868"/>
            <a:ext cx="4399722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5357826"/>
            <a:ext cx="18966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Бурый медведь 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вол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500042"/>
            <a:ext cx="3392120" cy="2259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429256" y="2857496"/>
            <a:ext cx="6992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В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олк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50006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Кабардино-Балкарский заповедник также стал домом для более чем 30 рысей, чьи следы можно встретить практически на всех его тропах. Рысь часто охотится на молодых туров.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Рисунок 2" descr="рыс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214554"/>
            <a:ext cx="363039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рысь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143504" y="428604"/>
            <a:ext cx="3677976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рысь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3286124"/>
            <a:ext cx="4550191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Из грызунов встречаются дагестанская полевка, снежная полевка, лесная мышь.</a:t>
            </a:r>
          </a:p>
        </p:txBody>
      </p:sp>
      <p:pic>
        <p:nvPicPr>
          <p:cNvPr id="3" name="Рисунок 2" descr="снежная полёв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714488"/>
            <a:ext cx="330713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4357694"/>
            <a:ext cx="2066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С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нежная полевка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дагест полёв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571876"/>
            <a:ext cx="4772025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000496" y="6215082"/>
            <a:ext cx="2566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агестанская полевка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Рисунок 6" descr="лесная мышь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214290"/>
            <a:ext cx="4143372" cy="276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786314" y="3000372"/>
            <a:ext cx="1619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Л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есная мышь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210</TotalTime>
  <Words>411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Кабардино – Балкарский высокогорный заповедник</vt:lpstr>
      <vt:lpstr>Слайд 2</vt:lpstr>
      <vt:lpstr>Растительный мир</vt:lpstr>
      <vt:lpstr>Слайд 4</vt:lpstr>
      <vt:lpstr>Животный мир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Кабардино – Балкарский заповедник</dc:title>
  <dc:creator>Пользователь</dc:creator>
  <cp:lastModifiedBy>Пользователь</cp:lastModifiedBy>
  <cp:revision>47</cp:revision>
  <dcterms:created xsi:type="dcterms:W3CDTF">2022-02-05T09:01:41Z</dcterms:created>
  <dcterms:modified xsi:type="dcterms:W3CDTF">2022-02-13T06:43:25Z</dcterms:modified>
</cp:coreProperties>
</file>