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69" r:id="rId4"/>
    <p:sldId id="268" r:id="rId5"/>
    <p:sldId id="27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YDIYA\Documents\img0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8501122" cy="63758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214290"/>
            <a:ext cx="707236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МАДОУ «Детский сад №9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вида» г. Емвы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3306" y="1857364"/>
            <a:ext cx="2000264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Проект: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15074" y="5857892"/>
            <a:ext cx="2428892" cy="738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Автор: Малышева Л. А.,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 подготовительной группы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650083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85728"/>
            <a:ext cx="285752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Паспорт проекта: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307181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214554"/>
            <a:ext cx="8072494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детей с элементами  коми национального орнамента.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прививать любовь к народному искусству;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создать предметно – пространственную развивающую среду в группе для реализации проекта;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дать детям представления и  знания об элементах орнамента Коми народа;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умение составлять узор из выбранных элементов на предложенной форме.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1000108"/>
            <a:ext cx="721523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информационно – творческий.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воспитанники, родители, воспитатели группы.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сентябрь – декабрь.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357158" y="5857892"/>
            <a:ext cx="785818" cy="773587"/>
          </a:xfrm>
          <a:prstGeom prst="rect">
            <a:avLst/>
          </a:prstGeom>
        </p:spPr>
      </p:pic>
      <p:pic>
        <p:nvPicPr>
          <p:cNvPr id="9" name="Рисунок 8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4214810" y="5857892"/>
            <a:ext cx="785818" cy="773587"/>
          </a:xfrm>
          <a:prstGeom prst="rect">
            <a:avLst/>
          </a:prstGeom>
        </p:spPr>
      </p:pic>
      <p:pic>
        <p:nvPicPr>
          <p:cNvPr id="10" name="Рисунок 9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5500694" y="5857892"/>
            <a:ext cx="785818" cy="773587"/>
          </a:xfrm>
          <a:prstGeom prst="rect">
            <a:avLst/>
          </a:prstGeom>
        </p:spPr>
      </p:pic>
      <p:pic>
        <p:nvPicPr>
          <p:cNvPr id="11" name="Рисунок 10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6715140" y="5857892"/>
            <a:ext cx="785818" cy="773587"/>
          </a:xfrm>
          <a:prstGeom prst="rect">
            <a:avLst/>
          </a:prstGeom>
        </p:spPr>
      </p:pic>
      <p:pic>
        <p:nvPicPr>
          <p:cNvPr id="12" name="Рисунок 11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7929586" y="5857892"/>
            <a:ext cx="785818" cy="773587"/>
          </a:xfrm>
          <a:prstGeom prst="rect">
            <a:avLst/>
          </a:prstGeom>
        </p:spPr>
      </p:pic>
      <p:pic>
        <p:nvPicPr>
          <p:cNvPr id="13" name="Рисунок 12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2857488" y="5857892"/>
            <a:ext cx="785818" cy="773587"/>
          </a:xfrm>
          <a:prstGeom prst="rect">
            <a:avLst/>
          </a:prstGeom>
        </p:spPr>
      </p:pic>
      <p:pic>
        <p:nvPicPr>
          <p:cNvPr id="14" name="Рисунок 13" descr="image (1) — копия.jpg"/>
          <p:cNvPicPr>
            <a:picLocks noChangeAspect="1"/>
          </p:cNvPicPr>
          <p:nvPr/>
        </p:nvPicPr>
        <p:blipFill>
          <a:blip r:embed="rId3" cstate="print"/>
          <a:srcRect t="-656"/>
          <a:stretch>
            <a:fillRect/>
          </a:stretch>
        </p:blipFill>
        <p:spPr>
          <a:xfrm>
            <a:off x="1571604" y="5857892"/>
            <a:ext cx="785818" cy="773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18473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071678"/>
            <a:ext cx="7643866" cy="41549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проекта: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Знать названия элементов коми орнамента;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Уметь рисовать и составлять узоры из элементов коми орнамента;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Знать названия основных предметов коми быта с коми орнаментом;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у детей интереса к коми народной культуре;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Создание тематических альбомов с  элементами орнамента и предметов быта народа Коми;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Изготовление дидактических игр – лото и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пазлы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«Коми орнамент», «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Запоминайка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85728"/>
            <a:ext cx="839284" cy="792000"/>
          </a:xfrm>
          <a:prstGeom prst="rect">
            <a:avLst/>
          </a:prstGeom>
        </p:spPr>
      </p:pic>
      <p:pic>
        <p:nvPicPr>
          <p:cNvPr id="5" name="Рисунок 4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85728"/>
            <a:ext cx="839284" cy="792000"/>
          </a:xfrm>
          <a:prstGeom prst="rect">
            <a:avLst/>
          </a:prstGeom>
        </p:spPr>
      </p:pic>
      <p:pic>
        <p:nvPicPr>
          <p:cNvPr id="6" name="Рисунок 5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285728"/>
            <a:ext cx="839284" cy="792000"/>
          </a:xfrm>
          <a:prstGeom prst="rect">
            <a:avLst/>
          </a:prstGeom>
        </p:spPr>
      </p:pic>
      <p:pic>
        <p:nvPicPr>
          <p:cNvPr id="7" name="Рисунок 6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285728"/>
            <a:ext cx="839284" cy="792000"/>
          </a:xfrm>
          <a:prstGeom prst="rect">
            <a:avLst/>
          </a:prstGeom>
        </p:spPr>
      </p:pic>
      <p:pic>
        <p:nvPicPr>
          <p:cNvPr id="8" name="Рисунок 7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285728"/>
            <a:ext cx="839284" cy="792000"/>
          </a:xfrm>
          <a:prstGeom prst="rect">
            <a:avLst/>
          </a:prstGeom>
        </p:spPr>
      </p:pic>
      <p:pic>
        <p:nvPicPr>
          <p:cNvPr id="9" name="Рисунок 8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285728"/>
            <a:ext cx="839284" cy="792000"/>
          </a:xfrm>
          <a:prstGeom prst="rect">
            <a:avLst/>
          </a:prstGeom>
        </p:spPr>
      </p:pic>
      <p:pic>
        <p:nvPicPr>
          <p:cNvPr id="10" name="Рисунок 9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9586" y="285728"/>
            <a:ext cx="839284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358246" cy="39703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работы с детьми по реализации проекта: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Презентация для детей «Коми национальный орнамент».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 детей : «Учимся рисовать элементы орнамента», «Украшаем фартук для мамы», «Пояс для папы».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детьми тематического альбома с элементами коми орнамента в свободной деятельности.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Игровая деятельность детей: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«Коми орнамент», лото «Коми орнамент», игра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Запоминайка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элементов орнамента из счетных палочек.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Выполнение элементов коми орнамента в тетрадях по подготовки руки к письму.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Отгадывание загадок   названий элементов коми орнамента.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рассказов по картинкам.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Итоговое мероприятие: Экскурсия с детьми в краеведческий музей г. Емвы по теме проекта.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4429132"/>
            <a:ext cx="8501122" cy="230832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работы с родителями по реализации проекта: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создании ППРС в группе.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создании тематических альбомов.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Папка – передвижка с консультацией «Знакомство детей дома с национальной культурой народов Коми».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Итоговое мероприятие: совместное художественное творчество детей и родителей «Украшаем одежду».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1857364"/>
            <a:ext cx="46434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839284" cy="792000"/>
          </a:xfrm>
          <a:prstGeom prst="rect">
            <a:avLst/>
          </a:prstGeom>
        </p:spPr>
      </p:pic>
      <p:pic>
        <p:nvPicPr>
          <p:cNvPr id="4" name="Рисунок 3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214290"/>
            <a:ext cx="839284" cy="792000"/>
          </a:xfrm>
          <a:prstGeom prst="rect">
            <a:avLst/>
          </a:prstGeom>
        </p:spPr>
      </p:pic>
      <p:pic>
        <p:nvPicPr>
          <p:cNvPr id="5" name="Рисунок 4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214290"/>
            <a:ext cx="839284" cy="792000"/>
          </a:xfrm>
          <a:prstGeom prst="rect">
            <a:avLst/>
          </a:prstGeom>
        </p:spPr>
      </p:pic>
      <p:pic>
        <p:nvPicPr>
          <p:cNvPr id="6" name="Рисунок 5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214290"/>
            <a:ext cx="839284" cy="792000"/>
          </a:xfrm>
          <a:prstGeom prst="rect">
            <a:avLst/>
          </a:prstGeom>
        </p:spPr>
      </p:pic>
      <p:pic>
        <p:nvPicPr>
          <p:cNvPr id="7" name="Рисунок 6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14290"/>
            <a:ext cx="839284" cy="792000"/>
          </a:xfrm>
          <a:prstGeom prst="rect">
            <a:avLst/>
          </a:prstGeom>
        </p:spPr>
      </p:pic>
      <p:pic>
        <p:nvPicPr>
          <p:cNvPr id="8" name="Рисунок 7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01024" y="214290"/>
            <a:ext cx="839284" cy="792000"/>
          </a:xfrm>
          <a:prstGeom prst="rect">
            <a:avLst/>
          </a:prstGeom>
        </p:spPr>
      </p:pic>
      <p:pic>
        <p:nvPicPr>
          <p:cNvPr id="9" name="Рисунок 8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5715016"/>
            <a:ext cx="839284" cy="792000"/>
          </a:xfrm>
          <a:prstGeom prst="rect">
            <a:avLst/>
          </a:prstGeom>
        </p:spPr>
      </p:pic>
      <p:pic>
        <p:nvPicPr>
          <p:cNvPr id="10" name="Рисунок 9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5715016"/>
            <a:ext cx="839284" cy="792000"/>
          </a:xfrm>
          <a:prstGeom prst="rect">
            <a:avLst/>
          </a:prstGeom>
        </p:spPr>
      </p:pic>
      <p:pic>
        <p:nvPicPr>
          <p:cNvPr id="11" name="Рисунок 10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5715016"/>
            <a:ext cx="839284" cy="792000"/>
          </a:xfrm>
          <a:prstGeom prst="rect">
            <a:avLst/>
          </a:prstGeom>
        </p:spPr>
      </p:pic>
      <p:pic>
        <p:nvPicPr>
          <p:cNvPr id="12" name="Рисунок 11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5715016"/>
            <a:ext cx="839284" cy="792000"/>
          </a:xfrm>
          <a:prstGeom prst="rect">
            <a:avLst/>
          </a:prstGeom>
        </p:spPr>
      </p:pic>
      <p:pic>
        <p:nvPicPr>
          <p:cNvPr id="13" name="Рисунок 12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5715016"/>
            <a:ext cx="839284" cy="792000"/>
          </a:xfrm>
          <a:prstGeom prst="rect">
            <a:avLst/>
          </a:prstGeom>
        </p:spPr>
      </p:pic>
      <p:pic>
        <p:nvPicPr>
          <p:cNvPr id="14" name="Рисунок 13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2462" y="5715016"/>
            <a:ext cx="839284" cy="792000"/>
          </a:xfrm>
          <a:prstGeom prst="rect">
            <a:avLst/>
          </a:prstGeom>
        </p:spPr>
      </p:pic>
      <p:pic>
        <p:nvPicPr>
          <p:cNvPr id="15" name="Рисунок 14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5715016"/>
            <a:ext cx="839284" cy="792000"/>
          </a:xfrm>
          <a:prstGeom prst="rect">
            <a:avLst/>
          </a:prstGeom>
        </p:spPr>
      </p:pic>
      <p:pic>
        <p:nvPicPr>
          <p:cNvPr id="16" name="Рисунок 15" descr="image (2) —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214290"/>
            <a:ext cx="839284" cy="792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</TotalTime>
  <Words>373</Words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LYDIYA</dc:creator>
  <cp:lastModifiedBy>LYDIYA</cp:lastModifiedBy>
  <cp:revision>50</cp:revision>
  <dcterms:created xsi:type="dcterms:W3CDTF">2019-03-24T15:59:10Z</dcterms:created>
  <dcterms:modified xsi:type="dcterms:W3CDTF">2022-02-13T09:39:10Z</dcterms:modified>
</cp:coreProperties>
</file>