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6A2A-7547-4222-8D42-87B7589D08C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A1CA-8A9B-4ED3-B407-2A685299C4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6A2A-7547-4222-8D42-87B7589D08C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A1CA-8A9B-4ED3-B407-2A685299C4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6A2A-7547-4222-8D42-87B7589D08C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A1CA-8A9B-4ED3-B407-2A685299C4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6A2A-7547-4222-8D42-87B7589D08C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A1CA-8A9B-4ED3-B407-2A685299C4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6A2A-7547-4222-8D42-87B7589D08C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A1CA-8A9B-4ED3-B407-2A685299C4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6A2A-7547-4222-8D42-87B7589D08C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A1CA-8A9B-4ED3-B407-2A685299C4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6A2A-7547-4222-8D42-87B7589D08C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A1CA-8A9B-4ED3-B407-2A685299C4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6A2A-7547-4222-8D42-87B7589D08C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A1CA-8A9B-4ED3-B407-2A685299C4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6A2A-7547-4222-8D42-87B7589D08C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A1CA-8A9B-4ED3-B407-2A685299C4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6A2A-7547-4222-8D42-87B7589D08C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A1CA-8A9B-4ED3-B407-2A685299C4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6A2A-7547-4222-8D42-87B7589D08C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A1CA-8A9B-4ED3-B407-2A685299C4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76A2A-7547-4222-8D42-87B7589D08C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4A1CA-8A9B-4ED3-B407-2A685299C4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d.kopilkaurokov.ru/up/html/2017/11/21/k_5a13dbfc6ff4e/img_user_file_5a13dbfcf3d79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2130425"/>
            <a:ext cx="6172216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Подготовительная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группа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5572140"/>
            <a:ext cx="4214842" cy="66660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/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Иванова Г.В..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https://ds05.infourok.ru/uploads/ex/1367/0001385e-e8ed5627/hello_html_ma0933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285720" y="142852"/>
            <a:ext cx="6286544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«Поведение за столом»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Совершенствовать умение правильно пользоваться столовыми приборами во время еды;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Совершенствовать умение держать приборы над тарелкой, по окончании еды класть их на край тарелки, а не на стол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Совершенствовать умение есть с закры­тым ртом, пережевывать пищу бесшумно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Совершенствовать умение пользоваться салфеткой по мере необходимости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Совершенствовать умения держать вилку большим и средним пальцами, придерживая сверху указательным пальцем;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у детей культурно-гигиенические навыки самообслуживания, приучать правильно сидеть за столом;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Воспитывать умение самостоятельно и опрятно есть, спокойно сидеть за столом, соблюдая правильную позу;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Приучать детей правильно вести себя за столом, есть аккуратно, не мешать другим детям.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s://ds05.infourok.ru/uploads/ex/1367/0001385e-e8ed5627/hello_html_ma0933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85720" y="142852"/>
            <a:ext cx="6429420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«Мыло душистое»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Формировать умение аккуратно мыть руки, закатывать рукава, не проливать воду на пол;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Формировать у детей культурно - гигиенические навыки, способствовать правильному использованию индивидуального полотенца, закреплять умение вешать его на место;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Формировать у детей гигиенические навыки, приучать правильно мыть руки, тщательно вытирать руки;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Побуждать детей самостоятельно находить своё полотенце, тщательно вытирать лицо и руки, вешать на место;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Приучать детей , перед тем как мыть руки, засучивать рукава, мыть лицо, не разбрызгивая воду;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Закреплять умение мыть руки после посе­щения туалета и по мере необходимости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Совершенствовать умение быстро и акку­ратно умываться, соблюдать порядок в умывальной комнате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Воспитывать привычку следить за чистотой тела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Побуждать детей следить за своим внешним видом, своевременно пользоваться носовым платком.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https://ds05.infourok.ru/uploads/ex/1367/0001385e-e8ed5627/hello_html_ma0933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357167"/>
            <a:ext cx="578647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«Содержание в порядке одежды и обуви»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Приучать детей самостоятельно одеваться, обуваться, воспитывать навыки самообслуживания;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Формировать у детей умение доставать одежду из шкафчика и убирать её наместо после раздевания, аккуратно всё складывать;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Воспитывать умение спокойно вести себя в раздевальной комнате;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Приучать детей следить за своим внешним видом, своевременно приводить себя в порядок,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опрятность, самостоятельность;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Совершенствовать умение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одеваться и раздеваться в определенной последовательности;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Совершенствовать умение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правильно размещать свои вещи в кабинке;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Совершенствовать умение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аккуратно складывать и развешивать одежду на стуле перед сном.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https://ds05.infourok.ru/uploads/ex/1367/0001385e-e8ed5627/hello_html_ma0933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714348" y="500042"/>
            <a:ext cx="535785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«Навыки самообслуживания»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Совершенствовать умение заправлять кровать: поправлять простыню, накрывать покрывалом;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Формировать у детей навыки самообслуживания, приучать аккуратно, ставить обувь возле кроватки;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Приучать детей пользоваться индивидуальной расчёской, контролировать свой внешний вид с помощью зеркала;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Приучать детей правильно брать стул и аккуратно ставить его на место;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Приучать детей следить за своим внешним видом, своевременно приводить себя в порядок, воспитывать опрятность, самостоятельность;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Учить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просушивать и чистить свою одежду.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414</Words>
  <Application>Microsoft Office PowerPoint</Application>
  <PresentationFormat>Экран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Подготовительная  группа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Подготовительная  группа</dc:title>
  <dc:creator>user</dc:creator>
  <cp:lastModifiedBy>Галина</cp:lastModifiedBy>
  <cp:revision>4</cp:revision>
  <dcterms:created xsi:type="dcterms:W3CDTF">2019-12-07T07:20:13Z</dcterms:created>
  <dcterms:modified xsi:type="dcterms:W3CDTF">2022-02-13T14:46:24Z</dcterms:modified>
</cp:coreProperties>
</file>