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5" r:id="rId4"/>
    <p:sldId id="286" r:id="rId5"/>
    <p:sldId id="287" r:id="rId6"/>
    <p:sldId id="288" r:id="rId7"/>
    <p:sldId id="28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07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933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7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429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0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9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99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892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550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00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A4417-63C0-4112-9C74-B3E696DA96F9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60BBA-E8A3-46B9-B0F6-55D99EAE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36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loud.mail.ru/public/Gkd5/arFQ7oyqc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100" y="47667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МБДОУ «Детский сад №  3 «Незабудка»</a:t>
            </a:r>
            <a:endParaRPr lang="ru-RU" sz="2800" dirty="0">
              <a:solidFill>
                <a:schemeClr val="tx2">
                  <a:lumMod val="40000"/>
                  <a:lumOff val="6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Презентация </a:t>
            </a:r>
          </a:p>
          <a:p>
            <a:pPr algn="ctr"/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«</a:t>
            </a:r>
            <a:r>
              <a:rPr lang="ru-RU" sz="40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Квест</a:t>
            </a:r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-технологии </a:t>
            </a:r>
          </a:p>
          <a:p>
            <a:pPr algn="ctr"/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в работе с дошкольниками»</a:t>
            </a:r>
            <a:endParaRPr lang="ru-RU" sz="4000" dirty="0">
              <a:solidFill>
                <a:schemeClr val="tx2">
                  <a:lumMod val="40000"/>
                  <a:lumOff val="6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91392" y="594927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г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.о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Протвино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2080" y="4581128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Подготовила: инструктор по физической культуре МБДОУ «Детский сад № 3 «Незабудка»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Гирева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Е.В.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82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19" y="476672"/>
            <a:ext cx="9036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Квест</a:t>
            </a:r>
            <a:r>
              <a:rPr lang="ru-RU" sz="36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 – игра – нетрадиционная форма проведения , традиционных мероприятий.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564904"/>
            <a:ext cx="8868103" cy="3913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«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Квест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» – это командная игра. Идея игры проста – команда, перемещаясь по точкам, выполняют различные задания.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Но изюминка такой организации игровой деятельности состоит в том, что, выполнив одно задание, дети получают подсказку или сюрприз-одобрение к выполнению следующего, что является эффективным средством повышения двигательной активности и мотивационной готовности к познанию и исследованию.</a:t>
            </a:r>
            <a:endParaRPr lang="ru-RU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73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820891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Варианты  </a:t>
            </a:r>
            <a:r>
              <a:rPr lang="ru-RU" sz="36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квеста</a:t>
            </a:r>
            <a:r>
              <a:rPr lang="ru-RU" sz="36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поиск по запискам – мероприятие требующее минимальной подготовки и практически не нуждающееся в ведущем. В самом простом варианте ребенок получает записку, указывающую на тайник, в тайнике другая записка с адресом следующего тайника. Переходя от одного тайника к другому, ребенок достигает финальной сокровищницы. (Варианты записок: фото, план, картинка и т.д.)</a:t>
            </a:r>
          </a:p>
          <a:p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2. Поиск по карте.</a:t>
            </a:r>
          </a:p>
          <a:p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3. Поиск по подсказкам (картинкам, указателям).</a:t>
            </a:r>
          </a:p>
        </p:txBody>
      </p:sp>
    </p:spTree>
    <p:extLst>
      <p:ext uri="{BB962C8B-B14F-4D97-AF65-F5344CB8AC3E}">
        <p14:creationId xmlns:p14="http://schemas.microsoft.com/office/powerpoint/2010/main" val="808333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40804"/>
            <a:ext cx="7992888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Темы </a:t>
            </a:r>
            <a:r>
              <a:rPr lang="ru-RU" sz="40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квестов</a:t>
            </a:r>
            <a:r>
              <a:rPr lang="ru-RU" sz="40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Поиск </a:t>
            </a:r>
            <a:r>
              <a:rPr lang="ru-RU" sz="3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сокровищ (пиратские вечеринки, путешествие на необитаемый остров, </a:t>
            </a:r>
            <a:endParaRPr lang="ru-RU" sz="3200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поисках приключений).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Помощь героям или герою (сказки, мультфильма, фильма). 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Познавательные . 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Литературные </a:t>
            </a:r>
            <a:r>
              <a:rPr lang="ru-RU" sz="3200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квесты</a:t>
            </a:r>
            <a:r>
              <a:rPr lang="ru-RU" sz="3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Физкультурные праздники.</a:t>
            </a:r>
          </a:p>
        </p:txBody>
      </p:sp>
    </p:spTree>
    <p:extLst>
      <p:ext uri="{BB962C8B-B14F-4D97-AF65-F5344CB8AC3E}">
        <p14:creationId xmlns:p14="http://schemas.microsoft.com/office/powerpoint/2010/main" val="2244561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8263" y="386277"/>
            <a:ext cx="792088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Задания для детского </a:t>
            </a:r>
            <a:r>
              <a:rPr lang="ru-RU" sz="36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квеста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загадки;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ребусы;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игры «Найди отличия», «Что лишнее?»;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творческие задания;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игры с песком; с водой;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опыты, эксперименты;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лабиринты;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спортивные эстафеты.</a:t>
            </a:r>
          </a:p>
        </p:txBody>
      </p:sp>
    </p:spTree>
    <p:extLst>
      <p:ext uri="{BB962C8B-B14F-4D97-AF65-F5344CB8AC3E}">
        <p14:creationId xmlns:p14="http://schemas.microsoft.com/office/powerpoint/2010/main" val="2274987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836712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вы хотите вместе с детьми окунуться в волшебный мир загадок и тайн, помочь им сделать новые открытия и получить позитивные эмоции от достижения поставленных задач, то, безусловно, </a:t>
            </a:r>
            <a:r>
              <a:rPr lang="ru-RU" sz="3600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36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игра поможет осуществить задуманное с легкостью и </a:t>
            </a: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заинтересованностью.</a:t>
            </a:r>
            <a:endParaRPr lang="ru-RU" sz="36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541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720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опыта работы инструктора по физической культуре Гиревой Е.В</a:t>
            </a:r>
            <a:r>
              <a:rPr lang="ru-RU" sz="5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>
            <a:hlinkClick r:id="rId2"/>
          </p:cNvPr>
          <p:cNvSpPr txBox="1"/>
          <p:nvPr/>
        </p:nvSpPr>
        <p:spPr>
          <a:xfrm>
            <a:off x="1115616" y="5013176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https://cloud.mail.ru/public/Gkd5/arFQ7oyqc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9375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343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RePack by Diakov</cp:lastModifiedBy>
  <cp:revision>24</cp:revision>
  <dcterms:created xsi:type="dcterms:W3CDTF">2019-11-29T18:19:15Z</dcterms:created>
  <dcterms:modified xsi:type="dcterms:W3CDTF">2022-02-13T09:10:17Z</dcterms:modified>
</cp:coreProperties>
</file>