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2" r:id="rId1"/>
  </p:sldMasterIdLst>
  <p:notesMasterIdLst>
    <p:notesMasterId r:id="rId7"/>
  </p:notesMasterIdLst>
  <p:sldIdLst>
    <p:sldId id="256" r:id="rId2"/>
    <p:sldId id="260" r:id="rId3"/>
    <p:sldId id="267" r:id="rId4"/>
    <p:sldId id="263" r:id="rId5"/>
    <p:sldId id="265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29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-306" y="-78"/>
      </p:cViewPr>
      <p:guideLst>
        <p:guide orient="horz" pos="2160"/>
        <p:guide pos="3840"/>
      </p:guideLst>
    </p:cSldViewPr>
  </p:slideViewPr>
  <p:notesTextViewPr>
    <p:cViewPr>
      <p:scale>
        <a:sx n="400" d="100"/>
        <a:sy n="4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8C9246-534F-4CA8-8E6F-1B62CFFF735B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7C0E53-8388-4750-A395-9885E05CCB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41668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45923" y="3307356"/>
            <a:ext cx="9489573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5923" y="4777380"/>
            <a:ext cx="9489573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61C4-77CE-4A07-9984-EBF709F227D3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C873E-F941-4674-90A6-A04FBC6A1E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45924" y="1807361"/>
            <a:ext cx="949744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61C4-77CE-4A07-9984-EBF709F227D3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C873E-F941-4674-90A6-A04FBC6A1E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79415" y="675723"/>
            <a:ext cx="1963949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45923" y="675724"/>
            <a:ext cx="7290076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61C4-77CE-4A07-9984-EBF709F227D3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C873E-F941-4674-90A6-A04FBC6A1E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61C4-77CE-4A07-9984-EBF709F227D3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C873E-F941-4674-90A6-A04FBC6A1E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5924" y="3308581"/>
            <a:ext cx="9489571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5924" y="4777381"/>
            <a:ext cx="948957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61C4-77CE-4A07-9984-EBF709F227D3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C873E-F941-4674-90A6-A04FBC6A1E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5924" y="675725"/>
            <a:ext cx="949744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45924" y="1809750"/>
            <a:ext cx="4628369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708" y="1809749"/>
            <a:ext cx="4625656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61C4-77CE-4A07-9984-EBF709F227D3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C873E-F941-4674-90A6-A04FBC6A1E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5924" y="1812927"/>
            <a:ext cx="462836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5924" y="2389190"/>
            <a:ext cx="4628369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707" y="1812927"/>
            <a:ext cx="462836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7" y="2389190"/>
            <a:ext cx="462836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61C4-77CE-4A07-9984-EBF709F227D3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C873E-F941-4674-90A6-A04FBC6A1E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61C4-77CE-4A07-9984-EBF709F227D3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C873E-F941-4674-90A6-A04FBC6A1E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61C4-77CE-4A07-9984-EBF709F227D3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C873E-F941-4674-90A6-A04FBC6A1E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5923" y="446088"/>
            <a:ext cx="3547533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36873" y="446088"/>
            <a:ext cx="5706492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5923" y="1631950"/>
            <a:ext cx="3547533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61C4-77CE-4A07-9984-EBF709F227D3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C873E-F941-4674-90A6-A04FBC6A1E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5925" y="1387058"/>
            <a:ext cx="4397271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5924" y="2500312"/>
            <a:ext cx="4397272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61C4-77CE-4A07-9984-EBF709F227D3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C873E-F941-4674-90A6-A04FBC6A1E6B}" type="slidenum">
              <a:rPr lang="ru-RU" smtClean="0"/>
              <a:t>‹#›</a:t>
            </a:fld>
            <a:endParaRPr lang="ru-RU"/>
          </a:p>
        </p:txBody>
      </p:sp>
      <p:grpSp>
        <p:nvGrpSpPr>
          <p:cNvPr id="16" name="Group 15"/>
          <p:cNvGrpSpPr/>
          <p:nvPr/>
        </p:nvGrpSpPr>
        <p:grpSpPr>
          <a:xfrm>
            <a:off x="6021539" y="994388"/>
            <a:ext cx="2462851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6232256" y="1601512"/>
            <a:ext cx="4572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92833" y="4042576"/>
            <a:ext cx="2325260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694185" y="1095311"/>
            <a:ext cx="2545644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2504973" y="282934"/>
            <a:ext cx="2545644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694183" y="5729135"/>
            <a:ext cx="2545645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62281" y="-61709"/>
            <a:ext cx="1932143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1232151" y="-161623"/>
            <a:ext cx="2545644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1" y="660739"/>
            <a:ext cx="2545644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9996709" y="-61709"/>
            <a:ext cx="2259289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8156670" y="-61708"/>
            <a:ext cx="2545645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9992605" y="1095309"/>
            <a:ext cx="2263392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10742232" y="5140347"/>
            <a:ext cx="1516259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8882282" y="4362913"/>
            <a:ext cx="2545644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92833" y="4948766"/>
            <a:ext cx="1805147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944629" y="4790337"/>
            <a:ext cx="2545644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8156671" y="783989"/>
            <a:ext cx="2545644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8612071" y="5140347"/>
            <a:ext cx="2545644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11197605" y="597861"/>
            <a:ext cx="1058392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8466800" y="206512"/>
            <a:ext cx="1388368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9162837" y="1450645"/>
            <a:ext cx="1624337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9625424" y="2049927"/>
            <a:ext cx="1388368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10332555" y="2661634"/>
            <a:ext cx="961744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913405" y="-100976"/>
            <a:ext cx="1591568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2003518" y="-100976"/>
            <a:ext cx="1372037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92831" y="-100976"/>
            <a:ext cx="787017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369910" y="4321784"/>
            <a:ext cx="1862516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7722842" y="6489966"/>
            <a:ext cx="148791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8170666" y="6408840"/>
            <a:ext cx="164935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10103540" y="6408842"/>
            <a:ext cx="1615211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4764" y="4941986"/>
            <a:ext cx="814973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92833" y="6172569"/>
            <a:ext cx="1037463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92833" y="5158575"/>
            <a:ext cx="751365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34344" y="482386"/>
            <a:ext cx="797888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632278" y="836794"/>
            <a:ext cx="1214423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425632" y="1452261"/>
            <a:ext cx="1030657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495010" y="1886983"/>
            <a:ext cx="813821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206235" y="1919682"/>
            <a:ext cx="695685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9736689" y="-61709"/>
            <a:ext cx="1214424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11624165" y="-61709"/>
            <a:ext cx="631832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10330985" y="282934"/>
            <a:ext cx="1504695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11886291" y="749603"/>
            <a:ext cx="369707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10121161" y="728498"/>
            <a:ext cx="1292979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9960055" y="1326476"/>
            <a:ext cx="81092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10173255" y="5611428"/>
            <a:ext cx="984460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9297177" y="5242255"/>
            <a:ext cx="984460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9992606" y="4928167"/>
            <a:ext cx="984460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10972045" y="5666511"/>
            <a:ext cx="807512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10770976" y="4097843"/>
            <a:ext cx="738065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11215756" y="5057879"/>
            <a:ext cx="738065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11584787" y="4790335"/>
            <a:ext cx="671211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45923" y="675725"/>
            <a:ext cx="9500151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5924" y="1807361"/>
            <a:ext cx="9500149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3125" y="59518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EB61C4-77CE-4A07-9984-EBF709F227D3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74594" y="5951811"/>
            <a:ext cx="7008532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3545" y="5951811"/>
            <a:ext cx="81104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C873E-F941-4674-90A6-A04FBC6A1E6B}" type="slidenum">
              <a:rPr lang="ru-RU" smtClean="0"/>
              <a:t>‹#›</a:t>
            </a:fld>
            <a:endParaRPr lang="ru-RU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2110896" y="5454223"/>
            <a:ext cx="2545645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11427926" y="3382942"/>
            <a:ext cx="408413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11197606" y="3536097"/>
            <a:ext cx="408413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11477878" y="3688497"/>
            <a:ext cx="408413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206235" y="2698929"/>
            <a:ext cx="623503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632278" y="3166555"/>
            <a:ext cx="611693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360345" y="3382943"/>
            <a:ext cx="469393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115467" y="2581479"/>
            <a:ext cx="181392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8230832" y="2395417"/>
            <a:ext cx="1624337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1282890" y="303564"/>
            <a:ext cx="91440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altLang="ko-KR" sz="2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Тываның</a:t>
            </a:r>
            <a:r>
              <a:rPr lang="ru-RU" altLang="ko-KR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ko-KR" sz="2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күрүне</a:t>
            </a:r>
            <a:r>
              <a:rPr lang="ru-RU" altLang="ko-KR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ko-KR" sz="2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университеди</a:t>
            </a:r>
            <a:endParaRPr lang="ru-RU" altLang="ko-KR" sz="20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ko-KR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Тыва </a:t>
            </a:r>
            <a:r>
              <a:rPr lang="ru-RU" altLang="ko-KR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дыл</a:t>
            </a:r>
            <a:r>
              <a:rPr lang="ru-RU" altLang="ko-KR" sz="2000" dirty="0">
                <a:solidFill>
                  <a:schemeClr val="bg1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</a:t>
            </a:r>
            <a:r>
              <a:rPr lang="ru-RU" altLang="ko-KR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болгаш</a:t>
            </a:r>
            <a:r>
              <a:rPr lang="ru-RU" altLang="ko-KR" sz="2000" dirty="0">
                <a:solidFill>
                  <a:schemeClr val="bg1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</a:t>
            </a:r>
            <a:r>
              <a:rPr lang="ru-RU" altLang="ko-KR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ниити</a:t>
            </a:r>
            <a:r>
              <a:rPr lang="ru-RU" altLang="ko-KR" sz="2000" dirty="0">
                <a:solidFill>
                  <a:schemeClr val="bg1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</a:t>
            </a:r>
            <a:r>
              <a:rPr lang="ru-RU" altLang="ko-KR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дыл</a:t>
            </a:r>
            <a:r>
              <a:rPr lang="ru-RU" altLang="ko-KR" sz="2000" dirty="0">
                <a:solidFill>
                  <a:schemeClr val="bg1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</a:t>
            </a:r>
            <a:r>
              <a:rPr lang="ru-RU" altLang="ko-KR" sz="2000" dirty="0" err="1" smtClean="0">
                <a:solidFill>
                  <a:schemeClr val="bg1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эртемини</a:t>
            </a:r>
            <a:r>
              <a:rPr lang="ru-RU" altLang="ko-KR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ӊ </a:t>
            </a:r>
            <a:r>
              <a:rPr lang="ru-RU" altLang="ko-KR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кафедразы</a:t>
            </a:r>
            <a:endParaRPr lang="ru-RU" altLang="ko-KR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51127" y="2361063"/>
            <a:ext cx="882100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32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Темазы</a:t>
            </a:r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3200" b="1" dirty="0" err="1">
                <a:solidFill>
                  <a:schemeClr val="bg1"/>
                </a:solidFill>
              </a:rPr>
              <a:t>Болуушкун</a:t>
            </a:r>
            <a:r>
              <a:rPr lang="ru-RU" sz="3200" b="1" dirty="0">
                <a:solidFill>
                  <a:schemeClr val="bg1"/>
                </a:solidFill>
              </a:rPr>
              <a:t> </a:t>
            </a:r>
            <a:r>
              <a:rPr lang="ru-RU" sz="3200" b="1" dirty="0" err="1">
                <a:solidFill>
                  <a:schemeClr val="bg1"/>
                </a:solidFill>
              </a:rPr>
              <a:t>наклонениезиниң</a:t>
            </a:r>
            <a:r>
              <a:rPr lang="ru-RU" sz="3200" b="1" dirty="0">
                <a:solidFill>
                  <a:schemeClr val="bg1"/>
                </a:solidFill>
              </a:rPr>
              <a:t> </a:t>
            </a:r>
            <a:r>
              <a:rPr lang="ru-RU" sz="3200" b="1" dirty="0" err="1" smtClean="0">
                <a:solidFill>
                  <a:schemeClr val="bg1"/>
                </a:solidFill>
              </a:rPr>
              <a:t>келир</a:t>
            </a:r>
            <a:r>
              <a:rPr lang="ru-RU" sz="3200" b="1" dirty="0" smtClean="0">
                <a:solidFill>
                  <a:schemeClr val="bg1"/>
                </a:solidFill>
              </a:rPr>
              <a:t> </a:t>
            </a:r>
            <a:r>
              <a:rPr lang="ru-RU" sz="3200" b="1" dirty="0" err="1">
                <a:solidFill>
                  <a:schemeClr val="bg1"/>
                </a:solidFill>
              </a:rPr>
              <a:t>үези</a:t>
            </a:r>
            <a:endParaRPr lang="ru-RU" sz="32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36780" y="5214177"/>
            <a:ext cx="54591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Филология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факультединиң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-кү </a:t>
            </a:r>
            <a:r>
              <a:rPr lang="ru-RU" sz="2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курузунуң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РоИ_306 </a:t>
            </a:r>
            <a:r>
              <a:rPr lang="ru-RU" sz="2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бөлүүнүң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студентизи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Дамба Ш.Ч. </a:t>
            </a:r>
            <a:r>
              <a:rPr lang="ru-RU" sz="2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тургускан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6" name="Rectangle 6"/>
          <p:cNvSpPr txBox="1">
            <a:spLocks noChangeArrowheads="1"/>
          </p:cNvSpPr>
          <p:nvPr/>
        </p:nvSpPr>
        <p:spPr>
          <a:xfrm>
            <a:off x="2038540" y="5922063"/>
            <a:ext cx="7632700" cy="1392237"/>
          </a:xfrm>
          <a:prstGeom prst="rect">
            <a:avLst/>
          </a:prstGeom>
        </p:spPr>
        <p:txBody>
          <a:bodyPr/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Кызыл - 2020 </a:t>
            </a:r>
          </a:p>
        </p:txBody>
      </p:sp>
    </p:spTree>
    <p:extLst>
      <p:ext uri="{BB962C8B-B14F-4D97-AF65-F5344CB8AC3E}">
        <p14:creationId xmlns:p14="http://schemas.microsoft.com/office/powerpoint/2010/main" val="2861032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4023" y="395785"/>
            <a:ext cx="114704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7028368"/>
              </p:ext>
            </p:extLst>
          </p:nvPr>
        </p:nvGraphicFramePr>
        <p:xfrm>
          <a:off x="632314" y="138546"/>
          <a:ext cx="10409759" cy="65116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112"/>
                <a:gridCol w="3089883"/>
                <a:gridCol w="2132803"/>
                <a:gridCol w="3699961"/>
              </a:tblGrid>
              <a:tr h="826077"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Арыны</a:t>
                      </a:r>
                      <a:r>
                        <a:rPr lang="ru-RU" dirty="0" smtClean="0"/>
                        <a:t>,</a:t>
                      </a:r>
                      <a:r>
                        <a:rPr lang="ru-RU" baseline="0" dirty="0" smtClean="0"/>
                        <a:t> </a:t>
                      </a:r>
                    </a:p>
                    <a:p>
                      <a:pPr algn="ctr"/>
                      <a:r>
                        <a:rPr lang="ru-RU" baseline="0" dirty="0" smtClean="0"/>
                        <a:t>саны   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ru-RU" dirty="0" err="1" smtClean="0"/>
                        <a:t>Келир</a:t>
                      </a:r>
                      <a:r>
                        <a:rPr lang="ru-RU" dirty="0" smtClean="0"/>
                        <a:t> </a:t>
                      </a:r>
                      <a:r>
                        <a:rPr lang="ru-RU" sz="1800" dirty="0" err="1" smtClean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үе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aseline="0" dirty="0" err="1" smtClean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кожумаа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endParaRPr lang="ru-RU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Арын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корг</a:t>
                      </a:r>
                      <a:r>
                        <a:rPr lang="ru-RU" sz="1800" dirty="0" err="1" smtClean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үзүкчүзү</a:t>
                      </a:r>
                      <a:endParaRPr lang="ru-RU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Чижээ</a:t>
                      </a:r>
                      <a:endParaRPr lang="ru-RU" dirty="0"/>
                    </a:p>
                  </a:txBody>
                  <a:tcPr anchor="ctr"/>
                </a:tc>
              </a:tr>
              <a:tr h="2680335">
                <a:tc>
                  <a:txBody>
                    <a:bodyPr/>
                    <a:lstStyle/>
                    <a:p>
                      <a:pPr algn="l"/>
                      <a:r>
                        <a:rPr lang="ru-RU" sz="200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Ч.с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algn="l"/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а. мен</a:t>
                      </a:r>
                    </a:p>
                    <a:p>
                      <a:pPr algn="l"/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а. сен</a:t>
                      </a:r>
                    </a:p>
                    <a:p>
                      <a:pPr algn="l"/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а. </a:t>
                      </a:r>
                      <a:r>
                        <a:rPr lang="ru-RU" sz="200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ол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2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-ар (-р, -ер,  -</a:t>
                      </a:r>
                      <a:r>
                        <a:rPr lang="ru-RU" sz="200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ыр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ru-RU" sz="20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</a:t>
                      </a:r>
                      <a:r>
                        <a:rPr lang="ru-RU" sz="2000" baseline="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ир</a:t>
                      </a:r>
                      <a:r>
                        <a:rPr lang="ru-RU" sz="20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</a:p>
                    <a:p>
                      <a:pPr algn="ctr"/>
                      <a:r>
                        <a:rPr lang="ru-RU" sz="20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2000" baseline="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</a:t>
                      </a:r>
                      <a:r>
                        <a:rPr lang="ru-RU" sz="20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-</a:t>
                      </a:r>
                      <a:r>
                        <a:rPr lang="ru-RU" sz="200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үр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2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мен;</a:t>
                      </a:r>
                    </a:p>
                    <a:p>
                      <a:pPr algn="l"/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сен;</a:t>
                      </a:r>
                    </a:p>
                    <a:p>
                      <a:pPr algn="l"/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 </a:t>
                      </a:r>
                      <a:endParaRPr lang="ru-RU" sz="2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Мен (</a:t>
                      </a:r>
                      <a:r>
                        <a:rPr lang="ru-RU" sz="200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канчаар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мен?) </a:t>
                      </a:r>
                      <a:r>
                        <a:rPr lang="tt-RU" sz="2000" kern="120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өөренир мен.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Сен (</a:t>
                      </a:r>
                      <a:r>
                        <a:rPr lang="ru-RU" sz="200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канчаар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сен?) </a:t>
                      </a:r>
                      <a:r>
                        <a:rPr lang="tt-RU" sz="2000" kern="120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өөренир сен.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Ол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ru-RU" sz="200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канчаар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200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ыл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)?) </a:t>
                      </a:r>
                      <a:r>
                        <a:rPr lang="tt-RU" sz="2000" kern="120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өөренир.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kern="1200" dirty="0" smtClean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kern="1200" dirty="0" smtClean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l"/>
                      <a:endParaRPr lang="ru-RU" sz="2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005225">
                <a:tc>
                  <a:txBody>
                    <a:bodyPr/>
                    <a:lstStyle/>
                    <a:p>
                      <a:pPr algn="l"/>
                      <a:r>
                        <a:rPr lang="ru-RU" sz="200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Х.с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</a:p>
                    <a:p>
                      <a:pPr algn="l"/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а. бис</a:t>
                      </a:r>
                    </a:p>
                    <a:p>
                      <a:pPr algn="l"/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20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а. </a:t>
                      </a:r>
                      <a:r>
                        <a:rPr lang="ru-RU" sz="2000" baseline="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силер</a:t>
                      </a:r>
                      <a:endParaRPr lang="ru-RU" sz="2000" baseline="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ru-RU" sz="20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3а. </a:t>
                      </a:r>
                      <a:r>
                        <a:rPr lang="ru-RU" sz="2000" baseline="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олар</a:t>
                      </a:r>
                      <a:endParaRPr lang="ru-RU" sz="2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l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бис;</a:t>
                      </a:r>
                    </a:p>
                    <a:p>
                      <a:pPr algn="l"/>
                      <a:r>
                        <a:rPr lang="ru-RU" sz="200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силер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</a:p>
                    <a:p>
                      <a:pPr algn="l"/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(-</a:t>
                      </a:r>
                      <a:r>
                        <a:rPr lang="ru-RU" sz="200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лар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</a:p>
                    <a:p>
                      <a:pPr algn="l"/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200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лер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,)</a:t>
                      </a:r>
                      <a:endParaRPr lang="ru-RU" sz="2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Бис (</a:t>
                      </a:r>
                      <a:r>
                        <a:rPr lang="ru-RU" sz="200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канчаар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бис?) </a:t>
                      </a:r>
                      <a:r>
                        <a:rPr lang="tt-RU" sz="2000" kern="120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өөренир бис.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Силер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ru-RU" sz="200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канчаар</a:t>
                      </a:r>
                      <a:r>
                        <a:rPr lang="ru-RU" sz="20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aseline="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силер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?) </a:t>
                      </a:r>
                      <a:r>
                        <a:rPr lang="tt-RU" sz="2000" kern="120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өөренир силер.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Олар</a:t>
                      </a:r>
                      <a:r>
                        <a:rPr lang="ru-RU" sz="20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200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канчаар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200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лар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ru-RU" sz="200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ыл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?) </a:t>
                      </a:r>
                      <a:r>
                        <a:rPr lang="tt-RU" sz="2000" kern="120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өөренир</a:t>
                      </a:r>
                      <a:r>
                        <a:rPr lang="tt-RU" sz="2000" kern="1200" baseline="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(лер)</a:t>
                      </a:r>
                      <a:r>
                        <a:rPr lang="tt-RU" sz="2000" kern="120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t-RU" sz="2000" kern="1200" dirty="0" smtClean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t-RU" sz="2000" kern="1200" dirty="0" smtClean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l"/>
                      <a:endParaRPr lang="ru-RU" sz="2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1921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3455" y="0"/>
            <a:ext cx="1022465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Чурук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-биле </a:t>
            </a:r>
            <a:r>
              <a:rPr lang="ru-RU" sz="28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ажыл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Онаалгазы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урукту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кичээнгейлиг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көргеш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келир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үениң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кылыг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сөстерин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чогаадыр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2382" y="1223494"/>
            <a:ext cx="7512674" cy="56345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39469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9809" y="313898"/>
            <a:ext cx="1059790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Кыска</a:t>
            </a:r>
            <a: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чогаадыг</a:t>
            </a:r>
            <a:endParaRPr lang="ru-RU" sz="5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40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Онаалгазы</a:t>
            </a:r>
            <a:r>
              <a:rPr lang="ru-RU" sz="4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4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келир</a:t>
            </a:r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үениң</a:t>
            </a:r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кылыг</a:t>
            </a:r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сөстерин</a:t>
            </a:r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ажыглавышаан</a:t>
            </a:r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«</a:t>
            </a:r>
            <a:r>
              <a:rPr lang="ru-RU" sz="4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Чайгы</a:t>
            </a:r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дыштанылгамда</a:t>
            </a:r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4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деп</a:t>
            </a:r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кыска</a:t>
            </a:r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чогаадыгдан</a:t>
            </a:r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бижи</a:t>
            </a:r>
            <a:r>
              <a:rPr lang="ru-RU" sz="4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ӊ</a:t>
            </a:r>
            <a:r>
              <a:rPr lang="ru-RU" sz="4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</a:t>
            </a:r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4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9677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6746" y="2162118"/>
            <a:ext cx="10879902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6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Hortensia" panose="02000503080000020003" pitchFamily="2" charset="0"/>
              </a:rPr>
              <a:t>Четтирдим</a:t>
            </a:r>
            <a:r>
              <a:rPr lang="ru-RU" sz="16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Hortensia" panose="02000503080000020003" pitchFamily="2" charset="0"/>
              </a:rPr>
              <a:t>!</a:t>
            </a:r>
            <a:endParaRPr lang="ru-RU" sz="16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Hortensia" panose="0200050308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9310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TM01972873[[fn=Лето]]</Template>
  <TotalTime>444</TotalTime>
  <Words>184</Words>
  <Application>Microsoft Office PowerPoint</Application>
  <PresentationFormat>Произвольный</PresentationFormat>
  <Paragraphs>44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Summer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Кызыл</dc:creator>
  <cp:lastModifiedBy>саая</cp:lastModifiedBy>
  <cp:revision>44</cp:revision>
  <dcterms:created xsi:type="dcterms:W3CDTF">2017-04-18T03:28:33Z</dcterms:created>
  <dcterms:modified xsi:type="dcterms:W3CDTF">2020-11-05T06:58:42Z</dcterms:modified>
</cp:coreProperties>
</file>