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60" r:id="rId5"/>
    <p:sldId id="256" r:id="rId6"/>
    <p:sldId id="262" r:id="rId7"/>
    <p:sldId id="261" r:id="rId8"/>
    <p:sldId id="258" r:id="rId9"/>
    <p:sldId id="259" r:id="rId10"/>
    <p:sldId id="257" r:id="rId11"/>
    <p:sldId id="265" r:id="rId12"/>
    <p:sldId id="264" r:id="rId13"/>
    <p:sldId id="263" r:id="rId14"/>
    <p:sldId id="266" r:id="rId15"/>
    <p:sldId id="267" r:id="rId16"/>
    <p:sldId id="268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7B4B"/>
    <a:srgbClr val="586D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3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12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7.jpeg"/><Relationship Id="rId7" Type="http://schemas.openxmlformats.org/officeDocument/2006/relationships/image" Target="../media/image27.jpeg"/><Relationship Id="rId12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29.jpeg"/><Relationship Id="rId5" Type="http://schemas.openxmlformats.org/officeDocument/2006/relationships/image" Target="../media/image25.jpeg"/><Relationship Id="rId10" Type="http://schemas.openxmlformats.org/officeDocument/2006/relationships/image" Target="../media/image12.jpeg"/><Relationship Id="rId4" Type="http://schemas.openxmlformats.org/officeDocument/2006/relationships/image" Target="../media/image5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214282" y="6357958"/>
            <a:ext cx="785818" cy="285752"/>
          </a:xfrm>
          <a:prstGeom prst="ellipse">
            <a:avLst/>
          </a:prstGeom>
          <a:solidFill>
            <a:srgbClr val="857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215338" y="6357958"/>
            <a:ext cx="785818" cy="357190"/>
          </a:xfrm>
          <a:prstGeom prst="ellipse">
            <a:avLst/>
          </a:prstGeom>
          <a:solidFill>
            <a:srgbClr val="586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572264" y="6357958"/>
            <a:ext cx="785818" cy="285752"/>
          </a:xfrm>
          <a:prstGeom prst="ellipse">
            <a:avLst/>
          </a:prstGeom>
          <a:solidFill>
            <a:srgbClr val="857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643174" y="3429000"/>
            <a:ext cx="3714776" cy="17145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2814484">
            <a:off x="6676273" y="3518016"/>
            <a:ext cx="1489332" cy="151797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21172229">
            <a:off x="2368980" y="4303200"/>
            <a:ext cx="285752" cy="20406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4415087">
            <a:off x="2382986" y="4106251"/>
            <a:ext cx="233925" cy="21713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43240" y="3857628"/>
            <a:ext cx="357190" cy="2857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43240" y="3929066"/>
            <a:ext cx="214314" cy="2143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6200000">
            <a:off x="4179091" y="2607463"/>
            <a:ext cx="642942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6200000" flipH="1">
            <a:off x="4179091" y="4964917"/>
            <a:ext cx="642942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241825">
            <a:off x="2640529" y="3326330"/>
            <a:ext cx="1214446" cy="2000264"/>
          </a:xfrm>
          <a:prstGeom prst="arc">
            <a:avLst>
              <a:gd name="adj1" fmla="val 17512496"/>
              <a:gd name="adj2" fmla="val 3438217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gr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86190"/>
            <a:ext cx="2822604" cy="2822604"/>
          </a:xfrm>
          <a:prstGeom prst="rect">
            <a:avLst/>
          </a:prstGeom>
        </p:spPr>
      </p:pic>
      <p:pic>
        <p:nvPicPr>
          <p:cNvPr id="15" name="Рисунок 14" descr="gr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1396" y="3857628"/>
            <a:ext cx="2822604" cy="2822604"/>
          </a:xfrm>
          <a:prstGeom prst="rect">
            <a:avLst/>
          </a:prstGeom>
        </p:spPr>
      </p:pic>
      <p:pic>
        <p:nvPicPr>
          <p:cNvPr id="16" name="Рисунок 15" descr="gr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5000636"/>
            <a:ext cx="1571636" cy="1571636"/>
          </a:xfrm>
          <a:prstGeom prst="rect">
            <a:avLst/>
          </a:prstGeom>
        </p:spPr>
      </p:pic>
      <p:pic>
        <p:nvPicPr>
          <p:cNvPr id="17" name="Рисунок 16" descr="gr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5000636"/>
            <a:ext cx="1571636" cy="1571636"/>
          </a:xfrm>
          <a:prstGeom prst="rect">
            <a:avLst/>
          </a:prstGeom>
        </p:spPr>
      </p:pic>
      <p:sp>
        <p:nvSpPr>
          <p:cNvPr id="18" name="Овал 17"/>
          <p:cNvSpPr/>
          <p:nvPr/>
        </p:nvSpPr>
        <p:spPr>
          <a:xfrm>
            <a:off x="2071670" y="6357958"/>
            <a:ext cx="857256" cy="285752"/>
          </a:xfrm>
          <a:prstGeom prst="ellipse">
            <a:avLst/>
          </a:prstGeom>
          <a:solidFill>
            <a:srgbClr val="857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714876" y="6357958"/>
            <a:ext cx="785818" cy="285752"/>
          </a:xfrm>
          <a:prstGeom prst="ellipse">
            <a:avLst/>
          </a:prstGeom>
          <a:solidFill>
            <a:srgbClr val="857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429256" y="6500834"/>
            <a:ext cx="571504" cy="21431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928926" y="2928934"/>
            <a:ext cx="180000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500298" y="3429000"/>
            <a:ext cx="180000" cy="216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357554" y="2643182"/>
            <a:ext cx="180000" cy="2143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ьная выноска 26"/>
          <p:cNvSpPr/>
          <p:nvPr/>
        </p:nvSpPr>
        <p:spPr>
          <a:xfrm>
            <a:off x="2857488" y="857232"/>
            <a:ext cx="3571900" cy="1643074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МАТЕМАТИЧЕСКАЯ ДИДАКТИЧЕСКАЯ ИГРА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«ЛОВИСЬ РЫБКА БОЛЬШАЯ И МАЛЕНЬКАЯ»</a:t>
            </a:r>
          </a:p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214414" y="142852"/>
            <a:ext cx="685804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6446" y="5715016"/>
            <a:ext cx="3143272" cy="7386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Лидия Альбертовна,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средней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14810" y="6286520"/>
            <a:ext cx="11430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00430" y="57148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Название работы: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4282" y="5857892"/>
            <a:ext cx="257176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Номинация конкурса: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интеллектуальное развитие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231" cy="6858000"/>
          </a:xfrm>
          <a:prstGeom prst="rect">
            <a:avLst/>
          </a:prstGeom>
        </p:spPr>
      </p:pic>
      <p:cxnSp>
        <p:nvCxnSpPr>
          <p:cNvPr id="6" name="Скругленная соединительная линия 5"/>
          <p:cNvCxnSpPr/>
          <p:nvPr/>
        </p:nvCxnSpPr>
        <p:spPr>
          <a:xfrm rot="5400000" flipH="1" flipV="1">
            <a:off x="1071538" y="5143512"/>
            <a:ext cx="2286016" cy="428628"/>
          </a:xfrm>
          <a:prstGeom prst="curvedConnector3">
            <a:avLst>
              <a:gd name="adj1" fmla="val 36383"/>
            </a:avLst>
          </a:prstGeom>
          <a:ln w="38100">
            <a:solidFill>
              <a:srgbClr val="586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16200000" flipV="1">
            <a:off x="1607323" y="4893479"/>
            <a:ext cx="2428892" cy="357190"/>
          </a:xfrm>
          <a:prstGeom prst="curvedConnector3">
            <a:avLst>
              <a:gd name="adj1" fmla="val 50000"/>
            </a:avLst>
          </a:prstGeom>
          <a:ln w="38100">
            <a:solidFill>
              <a:srgbClr val="586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4000504"/>
            <a:ext cx="2357422" cy="1031769"/>
          </a:xfrm>
          <a:prstGeom prst="rect">
            <a:avLst/>
          </a:prstGeom>
        </p:spPr>
      </p:pic>
      <p:pic>
        <p:nvPicPr>
          <p:cNvPr id="24" name="Рисунок 23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29058" y="4857760"/>
            <a:ext cx="2357422" cy="1031769"/>
          </a:xfrm>
          <a:prstGeom prst="rect">
            <a:avLst/>
          </a:prstGeom>
        </p:spPr>
      </p:pic>
      <p:pic>
        <p:nvPicPr>
          <p:cNvPr id="25" name="Рисунок 24" descr="хариус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3286124"/>
            <a:ext cx="1785918" cy="781640"/>
          </a:xfrm>
          <a:prstGeom prst="rect">
            <a:avLst/>
          </a:prstGeom>
        </p:spPr>
      </p:pic>
      <p:pic>
        <p:nvPicPr>
          <p:cNvPr id="26" name="Рисунок 25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643570" y="5143512"/>
            <a:ext cx="3264480" cy="1428760"/>
          </a:xfrm>
          <a:prstGeom prst="rect">
            <a:avLst/>
          </a:prstGeom>
        </p:spPr>
      </p:pic>
      <p:pic>
        <p:nvPicPr>
          <p:cNvPr id="27" name="Рисунок 26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86182" y="3000372"/>
            <a:ext cx="2357422" cy="1031769"/>
          </a:xfrm>
          <a:prstGeom prst="rect">
            <a:avLst/>
          </a:prstGeom>
        </p:spPr>
      </p:pic>
      <p:pic>
        <p:nvPicPr>
          <p:cNvPr id="21" name="Рисунок 20" descr="grass.png"/>
          <p:cNvPicPr>
            <a:picLocks noChangeAspect="1"/>
          </p:cNvPicPr>
          <p:nvPr/>
        </p:nvPicPr>
        <p:blipFill>
          <a:blip r:embed="rId6"/>
          <a:srcRect t="20948"/>
          <a:stretch>
            <a:fillRect/>
          </a:stretch>
        </p:blipFill>
        <p:spPr>
          <a:xfrm>
            <a:off x="3643305" y="2214554"/>
            <a:ext cx="5649003" cy="4465646"/>
          </a:xfrm>
          <a:prstGeom prst="rect">
            <a:avLst/>
          </a:prstGeom>
        </p:spPr>
      </p:pic>
      <p:pic>
        <p:nvPicPr>
          <p:cNvPr id="28" name="Рисунок 27" descr="хариус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85720" y="5072074"/>
            <a:ext cx="2928486" cy="1281706"/>
          </a:xfrm>
          <a:prstGeom prst="rect">
            <a:avLst/>
          </a:prstGeom>
        </p:spPr>
      </p:pic>
      <p:pic>
        <p:nvPicPr>
          <p:cNvPr id="20" name="Рисунок 19" descr="grass.png"/>
          <p:cNvPicPr>
            <a:picLocks noChangeAspect="1"/>
          </p:cNvPicPr>
          <p:nvPr/>
        </p:nvPicPr>
        <p:blipFill>
          <a:blip r:embed="rId6"/>
          <a:srcRect t="20948"/>
          <a:stretch>
            <a:fillRect/>
          </a:stretch>
        </p:blipFill>
        <p:spPr>
          <a:xfrm>
            <a:off x="0" y="3286124"/>
            <a:ext cx="4857752" cy="346551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714612" y="357166"/>
            <a:ext cx="400052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спряталось?»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571744"/>
            <a:ext cx="3143272" cy="1373792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4643446"/>
            <a:ext cx="2921018" cy="106287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5357826"/>
            <a:ext cx="2428892" cy="106156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071810"/>
            <a:ext cx="2357454" cy="103034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8" name="Рисунок 17" descr="нельма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57224" y="4000504"/>
            <a:ext cx="2071702" cy="753832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571744"/>
            <a:ext cx="3143272" cy="1373792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4643446"/>
            <a:ext cx="2921018" cy="106287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5357826"/>
            <a:ext cx="2428892" cy="106156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071810"/>
            <a:ext cx="2357454" cy="103034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8" name="Рисунок 17" descr="нельма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57224" y="4000504"/>
            <a:ext cx="2071702" cy="753832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571744"/>
            <a:ext cx="3143272" cy="1373792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4643446"/>
            <a:ext cx="2921018" cy="1062874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2571744"/>
            <a:ext cx="3143272" cy="1373792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2786050" y="357166"/>
            <a:ext cx="36433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уплыло?»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4643446"/>
            <a:ext cx="2921018" cy="106287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5357826"/>
            <a:ext cx="2428892" cy="106156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071810"/>
            <a:ext cx="2357454" cy="103034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8" name="Рисунок 17" descr="нельма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57224" y="4000504"/>
            <a:ext cx="2071702" cy="753832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857364"/>
            <a:ext cx="6786610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143248"/>
            <a:ext cx="8572560" cy="3416320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закреплять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 детей навыки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прямого счета до 10;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учить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различать положение предметов в пространстве;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закреплять умение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 сравнивать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предметы по величине;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развивать у детей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глазомер при выборе по образцу предметов определённой величины;</a:t>
            </a:r>
          </a:p>
          <a:p>
            <a:pPr algn="just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развивать внимание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память, речь, активизировать словарный запас детей.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643174" y="1857364"/>
            <a:ext cx="3714776" cy="1214446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игры: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85728"/>
            <a:ext cx="700092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Возрастная категория : средний дошкольный возраст (4-5лет)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14356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*</a:t>
            </a:r>
            <a:r>
              <a:rPr lang="en-US" b="1" dirty="0" smtClean="0"/>
              <a:t>http</a:t>
            </a:r>
            <a:r>
              <a:rPr lang="en-US" b="1" dirty="0" smtClean="0"/>
              <a:t>://www.smrek.net/images/phocagallery/ryby/lipen.jpg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357298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*</a:t>
            </a:r>
            <a:r>
              <a:rPr lang="en-US" b="1" dirty="0" smtClean="0"/>
              <a:t>https</a:t>
            </a:r>
            <a:r>
              <a:rPr lang="en-US" b="1" dirty="0" smtClean="0"/>
              <a:t>://ds05.infourok.ru/uploads/ex/018c/00003c23-90919119/hello_html_m655f0da3.jpg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214554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*</a:t>
            </a:r>
            <a:r>
              <a:rPr lang="en-US" b="1" dirty="0" smtClean="0"/>
              <a:t>https</a:t>
            </a:r>
            <a:r>
              <a:rPr lang="en-US" b="1" dirty="0" smtClean="0"/>
              <a:t>://m-files.cdnvideo.ru/lpfile/5/8/2/58294b771afcd8137ee45c45e553fd21/-/crop/0x0x1024x1000/-/resize/781/f.png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285728"/>
            <a:ext cx="164307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357562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*</a:t>
            </a:r>
            <a:r>
              <a:rPr lang="en-US" b="1" dirty="0" smtClean="0"/>
              <a:t>https</a:t>
            </a:r>
            <a:r>
              <a:rPr lang="en-US" b="1" dirty="0" smtClean="0"/>
              <a:t>://activefisher.net/wp-content/uploads/2/d/9/2d994b196bff112cd3b439687ea8544a.jpg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643050"/>
            <a:ext cx="4357718" cy="190457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071802" y="214290"/>
            <a:ext cx="321471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«Сравни рыб»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0" y="3929066"/>
            <a:ext cx="4921250" cy="17907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857356" y="1000108"/>
            <a:ext cx="1285884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хариус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2132" y="3286124"/>
            <a:ext cx="1571636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нельма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хариус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928670"/>
            <a:ext cx="1785918" cy="78164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052" y="3571876"/>
            <a:ext cx="2938032" cy="1285884"/>
          </a:xfrm>
          <a:prstGeom prst="rect">
            <a:avLst/>
          </a:prstGeom>
        </p:spPr>
      </p:pic>
      <p:pic>
        <p:nvPicPr>
          <p:cNvPr id="7" name="Рисунок 6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2000240"/>
            <a:ext cx="2765262" cy="1210268"/>
          </a:xfrm>
          <a:prstGeom prst="rect">
            <a:avLst/>
          </a:prstGeom>
        </p:spPr>
      </p:pic>
      <p:pic>
        <p:nvPicPr>
          <p:cNvPr id="8" name="Рисунок 7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1928802"/>
            <a:ext cx="2438814" cy="1067392"/>
          </a:xfrm>
          <a:prstGeom prst="rect">
            <a:avLst/>
          </a:prstGeom>
        </p:spPr>
      </p:pic>
      <p:pic>
        <p:nvPicPr>
          <p:cNvPr id="9" name="Рисунок 8" descr="хариус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86182" y="3000372"/>
            <a:ext cx="2357422" cy="1031769"/>
          </a:xfrm>
          <a:prstGeom prst="rect">
            <a:avLst/>
          </a:prstGeom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4929198"/>
            <a:ext cx="1785918" cy="781640"/>
          </a:xfrm>
          <a:prstGeom prst="rect">
            <a:avLst/>
          </a:prstGeom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571868" y="4214818"/>
            <a:ext cx="2928486" cy="1281706"/>
          </a:xfrm>
          <a:prstGeom prst="rect">
            <a:avLst/>
          </a:prstGeom>
        </p:spPr>
      </p:pic>
      <p:pic>
        <p:nvPicPr>
          <p:cNvPr id="12" name="Рисунок 11" descr="хариус — копия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28596" y="5143512"/>
            <a:ext cx="3264480" cy="1428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8860" y="285728"/>
            <a:ext cx="45720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«Найди такую же рыбку по размеру»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нельма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000108"/>
            <a:ext cx="2571768" cy="935792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28860" y="285728"/>
            <a:ext cx="45720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«Найди такую же рыбку по размеру»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нельма — коп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643042" y="2857496"/>
            <a:ext cx="3714776" cy="135170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7" name="Рисунок 6" descr="нельма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3143248"/>
            <a:ext cx="1847864" cy="67238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8" name="Рисунок 7" descr="нельма — коп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143512"/>
            <a:ext cx="3337572" cy="121444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9" name="Рисунок 8" descr="нельма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286256"/>
            <a:ext cx="2571768" cy="935792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0" name="Рисунок 9" descr="нельма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85786" y="5624312"/>
            <a:ext cx="1643074" cy="597867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" name="Рисунок 10" descr="нельма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4071942"/>
            <a:ext cx="1357322" cy="493890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1643050"/>
            <a:ext cx="3143272" cy="1373792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785918" y="285728"/>
            <a:ext cx="585791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плавает хариуса, сколько нельмы? Сосчитай»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нельма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3571876"/>
            <a:ext cx="2921018" cy="106287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8" name="Рисунок 7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214546" y="3500438"/>
            <a:ext cx="2286016" cy="999121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9" name="Рисунок 8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5072074"/>
            <a:ext cx="2767034" cy="120935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5000636"/>
            <a:ext cx="2428892" cy="106156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2214554"/>
            <a:ext cx="2357454" cy="1030344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2" name="Рисунок 11" descr="нельма — копия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857488" y="5143512"/>
            <a:ext cx="2643206" cy="961786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7" name="Рисунок 16" descr="нельма —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1643050"/>
            <a:ext cx="1552588" cy="564942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8" name="Рисунок 17" descr="нельма —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4282" y="3000372"/>
            <a:ext cx="2071702" cy="753832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1857364"/>
            <a:ext cx="1785918" cy="781640"/>
          </a:xfrm>
          <a:prstGeom prst="rect">
            <a:avLst/>
          </a:prstGeom>
          <a:ln w="28575">
            <a:noFill/>
          </a:ln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052" y="3571876"/>
            <a:ext cx="2938032" cy="1285884"/>
          </a:xfrm>
          <a:prstGeom prst="rect">
            <a:avLst/>
          </a:prstGeom>
        </p:spPr>
      </p:pic>
      <p:pic>
        <p:nvPicPr>
          <p:cNvPr id="7" name="Рисунок 6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2000240"/>
            <a:ext cx="2765262" cy="1210268"/>
          </a:xfrm>
          <a:prstGeom prst="rect">
            <a:avLst/>
          </a:prstGeom>
        </p:spPr>
      </p:pic>
      <p:pic>
        <p:nvPicPr>
          <p:cNvPr id="8" name="Рисунок 7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1928802"/>
            <a:ext cx="2438814" cy="1067392"/>
          </a:xfrm>
          <a:prstGeom prst="rect">
            <a:avLst/>
          </a:prstGeom>
        </p:spPr>
      </p:pic>
      <p:pic>
        <p:nvPicPr>
          <p:cNvPr id="9" name="Рисунок 8" descr="хариус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86182" y="3000372"/>
            <a:ext cx="2357422" cy="1031769"/>
          </a:xfrm>
          <a:prstGeom prst="rect">
            <a:avLst/>
          </a:prstGeom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4929198"/>
            <a:ext cx="1785918" cy="781640"/>
          </a:xfrm>
          <a:prstGeom prst="rect">
            <a:avLst/>
          </a:prstGeom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571868" y="4214818"/>
            <a:ext cx="2928486" cy="1281706"/>
          </a:xfrm>
          <a:prstGeom prst="rect">
            <a:avLst/>
          </a:prstGeom>
        </p:spPr>
      </p:pic>
      <p:pic>
        <p:nvPicPr>
          <p:cNvPr id="12" name="Рисунок 11" descr="хариус — копия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28596" y="5143512"/>
            <a:ext cx="3264480" cy="1428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28794" y="214290"/>
            <a:ext cx="542928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«Сколько рыб плывёт направо, налево? Сосчитай»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55f0d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хариус —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1701019"/>
            <a:ext cx="2143140" cy="937985"/>
          </a:xfrm>
          <a:prstGeom prst="rect">
            <a:avLst/>
          </a:prstGeom>
          <a:ln w="28575">
            <a:noFill/>
          </a:ln>
        </p:spPr>
      </p:pic>
      <p:pic>
        <p:nvPicPr>
          <p:cNvPr id="6" name="Рисунок 5" descr="хариус —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571876"/>
            <a:ext cx="4000528" cy="1750905"/>
          </a:xfrm>
          <a:prstGeom prst="rect">
            <a:avLst/>
          </a:prstGeom>
        </p:spPr>
      </p:pic>
      <p:pic>
        <p:nvPicPr>
          <p:cNvPr id="7" name="Рисунок 6" descr="хариус —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7640" y="2209990"/>
            <a:ext cx="2622012" cy="1147572"/>
          </a:xfrm>
          <a:prstGeom prst="rect">
            <a:avLst/>
          </a:prstGeom>
        </p:spPr>
      </p:pic>
      <p:pic>
        <p:nvPicPr>
          <p:cNvPr id="8" name="Рисунок 7" descr="хариус —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659" y="1995676"/>
            <a:ext cx="2948457" cy="1290447"/>
          </a:xfrm>
          <a:prstGeom prst="rect">
            <a:avLst/>
          </a:prstGeom>
        </p:spPr>
      </p:pic>
      <p:pic>
        <p:nvPicPr>
          <p:cNvPr id="9" name="Рисунок 8" descr="хариус —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3286124"/>
            <a:ext cx="1683770" cy="736933"/>
          </a:xfrm>
          <a:prstGeom prst="rect">
            <a:avLst/>
          </a:prstGeom>
        </p:spPr>
      </p:pic>
      <p:pic>
        <p:nvPicPr>
          <p:cNvPr id="10" name="Рисунок 9" descr="хариус — копия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6776" y="2143116"/>
            <a:ext cx="571504" cy="250129"/>
          </a:xfrm>
          <a:prstGeom prst="rect">
            <a:avLst/>
          </a:prstGeom>
        </p:spPr>
      </p:pic>
      <p:pic>
        <p:nvPicPr>
          <p:cNvPr id="11" name="Рисунок 10" descr="хариус — копия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3357562"/>
            <a:ext cx="3418158" cy="1496020"/>
          </a:xfrm>
          <a:prstGeom prst="rect">
            <a:avLst/>
          </a:prstGeom>
        </p:spPr>
      </p:pic>
      <p:pic>
        <p:nvPicPr>
          <p:cNvPr id="12" name="Рисунок 11" descr="хариус —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4888232"/>
            <a:ext cx="4500594" cy="19697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71538" y="214290"/>
            <a:ext cx="735811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«Покажи рыб от большой до маленькой и наоборот»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хариус —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5357826"/>
            <a:ext cx="857256" cy="375194"/>
          </a:xfrm>
          <a:prstGeom prst="rect">
            <a:avLst/>
          </a:prstGeom>
        </p:spPr>
      </p:pic>
      <p:pic>
        <p:nvPicPr>
          <p:cNvPr id="15" name="Рисунок 14" descr="хариус — копия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5429264"/>
            <a:ext cx="1357322" cy="594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221</Words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LYDIYA</cp:lastModifiedBy>
  <cp:revision>22</cp:revision>
  <dcterms:modified xsi:type="dcterms:W3CDTF">2021-11-10T18:39:12Z</dcterms:modified>
</cp:coreProperties>
</file>