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3286975"/>
      </p:ext>
    </p:extLst>
  </p:cSld>
  <p:clrMapOvr>
    <a:masterClrMapping/>
  </p:clrMapOvr>
  <p:transition spd="slow" advTm="6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0378369"/>
      </p:ext>
    </p:extLst>
  </p:cSld>
  <p:clrMapOvr>
    <a:masterClrMapping/>
  </p:clrMapOvr>
  <p:transition spd="slow" advTm="6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7021493"/>
      </p:ext>
    </p:extLst>
  </p:cSld>
  <p:clrMapOvr>
    <a:masterClrMapping/>
  </p:clrMapOvr>
  <p:transition spd="slow" advTm="600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0859232"/>
      </p:ext>
    </p:extLst>
  </p:cSld>
  <p:clrMapOvr>
    <a:masterClrMapping/>
  </p:clrMapOvr>
  <p:transition spd="slow" advTm="6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327441"/>
      </p:ext>
    </p:extLst>
  </p:cSld>
  <p:clrMapOvr>
    <a:masterClrMapping/>
  </p:clrMapOvr>
  <p:transition spd="slow" advTm="6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057003"/>
      </p:ext>
    </p:extLst>
  </p:cSld>
  <p:clrMapOvr>
    <a:masterClrMapping/>
  </p:clrMapOvr>
  <p:transition spd="slow" advTm="6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218319"/>
      </p:ext>
    </p:extLst>
  </p:cSld>
  <p:clrMapOvr>
    <a:masterClrMapping/>
  </p:clrMapOvr>
  <p:transition spd="slow" advTm="6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0199378"/>
      </p:ext>
    </p:extLst>
  </p:cSld>
  <p:clrMapOvr>
    <a:masterClrMapping/>
  </p:clrMapOvr>
  <p:transition spd="slow" advTm="6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905718"/>
      </p:ext>
    </p:extLst>
  </p:cSld>
  <p:clrMapOvr>
    <a:masterClrMapping/>
  </p:clrMapOvr>
  <p:transition spd="slow" advTm="6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9550774"/>
      </p:ext>
    </p:extLst>
  </p:cSld>
  <p:clrMapOvr>
    <a:masterClrMapping/>
  </p:clrMapOvr>
  <p:transition spd="slow" advTm="6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2685826"/>
      </p:ext>
    </p:extLst>
  </p:cSld>
  <p:clrMapOvr>
    <a:masterClrMapping/>
  </p:clrMapOvr>
  <p:transition spd="slow" advTm="6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F3144-E650-435F-97ED-AC186A79E4FD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D6621-A896-48AE-95AC-59564426B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25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художественно-эстетическому развитию в соответствии с ФГОС ДО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81128"/>
            <a:ext cx="4176464" cy="194421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:воспитатель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Шатовкина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№4 Улыбка»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2075632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 Ð£Ð¿ÑÐ°Ð¶Ð½ÐµÐ½Ð¸Ñ Ð½Ð° ÑÐ½ÑÑÐ¸Ðµ ÐÐµÑÐµÐ´Ð° Ð¼ÑÑÐµÑÐ½Ð¾Ð³Ð¾ Ð½Ð°Ð¿ÑÑÐ¶ÐµÐ½Ð¸Ñ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0207182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 Ð£Ð¿ÑÐ°Ð¶Ð½ÐµÐ½Ð¸Ñ Ð½Ð° ÑÐ°Ð·Ð²Ð¸ÑÐ¸Ðµ Ð¿Ð°Ð½ÑÐ¾Ð¼Ð¸Ð¼Ñ Ð¸ Ð¶ÐµÑÑÐ¾Ð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8002"/>
            <a:ext cx="9119997" cy="683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4482311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Ð ÐµÑÐµÐ²ÑÐµ Ð¸Ð³ÑÑ Ð¢ÐµÐ°ÑÑÐ°Ð»Ð¸Ð·Ð¾Ð²Ð°Ð½Ð½ÑÐµ Ð¸Ð³ÑÑ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263377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 ÐÐ½ÑÑÐµÐ½Ð¸ÑÐ¾Ð²ÐºÐ° Ð¸ Ð´ÑÐ°Ð¼Ð°ÑÐ¸Ð·Ð°ÑÐ¸Ñ ÑÐºÐ°Ð·Ð¾Ð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3038298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 ÐÑÐ¾Ð²ÐµÐ´ÐµÐ½Ð¸Ðµ ÑÐ¿ÐµÐºÑÐ°ÐºÐ»ÐµÐ¹ ÐÐ·Ð°Ð¸Ð¼Ð¾Ð´ÐµÐ¹ÑÑÐ²Ð¸Ðµ Ñ ÑÐ¾Ð´Ð¸ÑÐµÐ»ÑÐ¼Ð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7104"/>
            <a:ext cx="9134527" cy="685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4135616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£ÑÐ¿ÐµÑÐ½ÑÑ ÑÐ°Ð±Ð¾ÑÑ Ñ Ð´ÐµÑÑÐ¼Ð¸ Ð¿Ð¾ ÑÐ°Ð·Ð²Ð¸ÑÐ¸Ñ ÑÐ²Ð¾ÑÑÐµÑÐºÐ¾Ð¹ Ð»Ð¸ÑÐ½Ð¾ÑÑÐ¸ Ð¿Ð¾ÑÑÐµÐ´ÑÑÐ²Ð¾Ð¼ ÑÐµÐ°ÑÑÐ°Ð»Ð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83" b="36458"/>
          <a:stretch>
            <a:fillRect/>
          </a:stretch>
        </p:blipFill>
        <p:spPr bwMode="auto">
          <a:xfrm>
            <a:off x="0" y="214290"/>
            <a:ext cx="9179024" cy="557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1541387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 ÑÐµÐ·ÑÐ»ÑÑÐ°ÑÐµ Ð´Ð°Ð½Ð½Ð¾Ð¹ ÑÐ°Ð±Ð¾ÑÑ Ð¿Ð¾ ÑÐ°Ð·Ð²Ð¸ÑÐ¸Ñ ÑÐ²Ð¾ÑÑÐµÑÐºÐ¾Ð¹ Ð»Ð¸ÑÐ½Ð¾ÑÑÐ¸ ÑÑÐµÐ´ÑÑÐ²Ð°Ð¼Ð¸ ÑÐµÐ°ÑÑÐ°Ð»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6427"/>
          <a:stretch/>
        </p:blipFill>
        <p:spPr bwMode="auto">
          <a:xfrm>
            <a:off x="107505" y="404663"/>
            <a:ext cx="8824068" cy="222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Ð ÑÐµÐ·ÑÐ»ÑÑÐ°ÑÐµ Ð´Ð°Ð½Ð½Ð¾Ð¹ ÑÐ°Ð±Ð¾ÑÑ Ð¿Ð¾ ÑÐ°Ð·Ð²Ð¸ÑÐ¸Ñ ÑÐ²Ð¾ÑÑÐµÑÐºÐ¾Ð¹ Ð»Ð¸ÑÐ½Ð¾ÑÑÐ¸ ÑÑÐµÐ´ÑÑÐ²Ð°Ð¼Ð¸ ÑÐµÐ°ÑÑÐ°Ð»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518" r="50000" b="3149"/>
          <a:stretch/>
        </p:blipFill>
        <p:spPr bwMode="auto">
          <a:xfrm>
            <a:off x="2267744" y="3140968"/>
            <a:ext cx="3717554" cy="353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5713343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Ð¡Ð¿Ð°ÑÐ¸Ð±Ð¾ Ð·Ð° Ð²Ð½Ð¸Ð¼Ð°Ð½Ð¸Ðµ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8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7465768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Â«ÐÑÑÐ¾Ð²Ð½Ð°Ñ Ð¶Ð¸Ð·Ð½Ñ ÑÐµÐ±ÑÐ½ÐºÐ° Ð¿Ð¾Ð»Ð½Ð¾ÑÐµÐ½Ð½Ð°Ñ Ð»Ð¸ÑÑ ÑÐ¾Ð³Ð´Ð°, ÐºÐ¾Ð³Ð´Ð° Ð¾Ð½ Ð¶Ð¸Ð²ÐµÑ Ð² Ð¼Ð¸ÑÐµ Ð¸Ð³ÑÑ, Ñ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72008"/>
            <a:ext cx="9240011" cy="693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2541381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Ð¾ÑÐºÐ¾Ð»ÑÐ½ÑÐ¹ Ð²Ð¾Ð·ÑÐ°ÑÑ â Ð²Ð°Ð¶Ð½ÑÐ¹ Ð¿ÐµÑÐ¸Ð¾Ð´ ÑÐ¾ÑÐ¼Ð¸ÑÐ¾Ð²Ð°Ð½Ð¸Ñ ÑÐ²Ð¾ÑÑÐµÑÐºÐ¸Ñ ÑÐ¿Ð¾ÑÐ¾Ð±Ð½Ð¾ÑÑÐµÐ¹ Ð´ÐµÑÐµÐ¹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3" y="0"/>
            <a:ext cx="91391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7454700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¢ÐµÐ°ÑÑÐ°Ð»Ð¸Ð·Ð¾Ð²Ð°Ð½Ð½Ð°Ñ Ð´ÐµÑÑÐµÐ»ÑÐ½Ð¾ÑÑÑ Ð¿Ð¾Ð·Ð²Ð¾Ð»ÑÐµÑ ÑÐµÑÐ°ÑÑ Ð¼Ð½Ð¾Ð³Ð¸Ðµ Ð¿ÐµÐ´Ð°Ð³Ð¾Ð³Ð¸ÑÐµÑÐºÐ¸Ðµ Ð·Ð°Ð´Ð°ÑÐ¸,Â 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0281002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¢Ð²Ð¾ÑÑÐµÑÐºÐ¾Ðµ Ð¾Ð±ÑÐµÐ´Ð¸Ð½ÐµÐ½Ð¸Ðµ Ð¿Ð¾ Ð´Ð¾Ð¿Ð¾Ð»Ð½Ð¸ÑÐµÐ»ÑÐ½Ð¾Ð¼Ñ Ð¾Ð±ÑÐ°Ð·Ð¾Ð²Ð°Ð½Ð¸ÑÂ  Â«Ð¡ÐºÐ°Ð·ÐºÐ°Â» Ð´Ð»Ñ Ð´ÐµÑÐµÐ¹ 4-5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500"/>
          <a:stretch>
            <a:fillRect/>
          </a:stretch>
        </p:blipFill>
        <p:spPr bwMode="auto">
          <a:xfrm>
            <a:off x="0" y="428604"/>
            <a:ext cx="9144000" cy="572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0638652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Ð»Ñ ÑÑÐ¿ÐµÑÐ½Ð¾Ð¹ ÑÐµÐ°Ð»Ð¸Ð·Ð°ÑÐ¸Ð¸ Ð·Ð°Ð´Ð°Ñ Ð¿Ð¾ ÑÐµÐ°ÑÑÐ°Ð»Ð¸Ð·Ð¾Ð²Ð°Ð½Ð½Ð¾Ð¹ Ð´ÐµÑÑÐµÐ»ÑÐ½Ð¾ÑÑÐ¸Â  Ð½Ð°Ð¼Ð¸ ÑÐ¾Ð²Ð¼ÐµÑÑÐ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04514" cy="701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8241775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 Ð¦ÐµÐ½ÑÑÂ  ÑÐµÐ°ÑÑÐ°Ð»Ð¸Ð·Ð¾Ð²Ð°Ð½Ð½Ð¾Ð¹ Ð´ÐµÑÑÐµÐ»ÑÐ½Ð¾ÑÑÐ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583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0100" y="357166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УГОЛОК ТЕАТРАЛЬНОЙ ДЕЯТЕЛЬНОСТИ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412417243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 ÐÑÐ¿Ð¾Ð»ÑÐ·Ð¾Ð²Ð°Ð½Ð¸Ðµ ÑÐ°Ð·Ð»Ð¸ÑÐ½ÑÑ Ð²Ð¸Ð´Ð¾Ð² ÑÐµÐ°ÑÑ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5670780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 ÑÐ²Ð¾ÐµÐ¹ ÑÐ°Ð±Ð¾ÑÐµ Ð¸ÑÐ¿Ð¾Ð»ÑÐ·ÑÑ ÑÐ»ÐµÐ´ÑÑÑÐ¸Ðµ ÑÐ¾ÑÐ¼Ñ, Ð¼ÐµÑÐ¾Ð´Ñ Ð¸ Ð¿ÑÐ¸ÐµÐ¼Ñ: Ð£Ð¿ÑÐ°Ð¶Ð½ÐµÐ½Ð¸Ñ Ð½Ð° ÑÐ½ÑÑ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6073672"/>
      </p:ext>
    </p:extLst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</Words>
  <Application>Microsoft Office PowerPoint</Application>
  <PresentationFormat>Экран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Методические рекомендации по художественно-эстетическому развитию в соответствии с ФГОС 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по художественно-эстетическому развитию в соответствии с ФГОС ДО</dc:title>
  <dc:creator>2016</dc:creator>
  <cp:lastModifiedBy>admin</cp:lastModifiedBy>
  <cp:revision>8</cp:revision>
  <dcterms:created xsi:type="dcterms:W3CDTF">2018-10-09T15:42:19Z</dcterms:created>
  <dcterms:modified xsi:type="dcterms:W3CDTF">2018-10-11T10:14:56Z</dcterms:modified>
</cp:coreProperties>
</file>