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72" r:id="rId5"/>
    <p:sldId id="271" r:id="rId6"/>
    <p:sldId id="270" r:id="rId7"/>
    <p:sldId id="269" r:id="rId8"/>
    <p:sldId id="268" r:id="rId9"/>
    <p:sldId id="267" r:id="rId10"/>
    <p:sldId id="265" r:id="rId11"/>
    <p:sldId id="266" r:id="rId12"/>
    <p:sldId id="263" r:id="rId13"/>
    <p:sldId id="262" r:id="rId14"/>
    <p:sldId id="261" r:id="rId15"/>
    <p:sldId id="274" r:id="rId16"/>
    <p:sldId id="264" r:id="rId17"/>
    <p:sldId id="259" r:id="rId18"/>
    <p:sldId id="26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B21"/>
    <a:srgbClr val="FF0066"/>
    <a:srgbClr val="FF9900"/>
    <a:srgbClr val="AFE7E6"/>
    <a:srgbClr val="45C7C4"/>
    <a:srgbClr val="B2F50B"/>
    <a:srgbClr val="003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4" d="100"/>
          <a:sy n="64" d="100"/>
        </p:scale>
        <p:origin x="-1308" y="-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Relationship Id="rId9" Type="http://schemas.openxmlformats.org/officeDocument/2006/relationships/image" Target="../media/image5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Relationship Id="rId9" Type="http://schemas.openxmlformats.org/officeDocument/2006/relationships/image" Target="../media/image6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image" Target="../media/image71.jpeg"/><Relationship Id="rId7" Type="http://schemas.openxmlformats.org/officeDocument/2006/relationships/image" Target="../media/image7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jpeg"/><Relationship Id="rId11" Type="http://schemas.openxmlformats.org/officeDocument/2006/relationships/image" Target="../media/image79.jpeg"/><Relationship Id="rId5" Type="http://schemas.openxmlformats.org/officeDocument/2006/relationships/image" Target="../media/image73.jpeg"/><Relationship Id="rId10" Type="http://schemas.openxmlformats.org/officeDocument/2006/relationships/image" Target="../media/image78.jpeg"/><Relationship Id="rId4" Type="http://schemas.openxmlformats.org/officeDocument/2006/relationships/image" Target="../media/image72.jpeg"/><Relationship Id="rId9" Type="http://schemas.openxmlformats.org/officeDocument/2006/relationships/image" Target="../media/image7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48513664_1530619477_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70" y="285728"/>
            <a:ext cx="8895460" cy="628654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714480" y="428604"/>
            <a:ext cx="5852628" cy="3385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МАДОУ «Детский сад №9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вида» г. Емвы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1802" y="1785926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МИНИ - МУЗЕЙ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7290" y="2428868"/>
            <a:ext cx="651466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«ЛЕС ПОЛОН ЧУДЕС» </a:t>
            </a:r>
          </a:p>
          <a:p>
            <a:pPr algn="ctr"/>
            <a:r>
              <a:rPr lang="ru-RU" sz="4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или тайны и загадки тайги</a:t>
            </a:r>
            <a:endParaRPr lang="ru-RU" sz="4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43306" y="3857628"/>
            <a:ext cx="2149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(средняя группа)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43636" y="5715016"/>
            <a:ext cx="2786082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Авторы: Малышева Л. 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., воспитатель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foto-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14480" y="1000108"/>
            <a:ext cx="1143008" cy="1143008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4143372" y="6072206"/>
            <a:ext cx="114300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2021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210421_16093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928926" y="3500438"/>
            <a:ext cx="3619525" cy="2714644"/>
          </a:xfrm>
          <a:prstGeom prst="rect">
            <a:avLst/>
          </a:prstGeom>
          <a:ln w="38100">
            <a:solidFill>
              <a:srgbClr val="003300"/>
            </a:solidFill>
          </a:ln>
        </p:spPr>
      </p:pic>
      <p:pic>
        <p:nvPicPr>
          <p:cNvPr id="11" name="Рисунок 10" descr="IMG_20210414_16455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714612" y="1000108"/>
            <a:ext cx="2762268" cy="2071702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12" name="Рисунок 11" descr="IMG_20210414_16505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5400000">
            <a:off x="187493" y="884021"/>
            <a:ext cx="2500330" cy="1875248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13" name="Рисунок 12" descr="IMG_20210415_064603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5786446" y="1357298"/>
            <a:ext cx="3111492" cy="1714512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4500562" y="285728"/>
            <a:ext cx="392909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Нетрадиционная техника рисования «Черника» 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(ватными палочками)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0430" y="6143644"/>
            <a:ext cx="2428892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Рисование 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«Веточка ели с шишками»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chernika-yagoda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5140" y="4214818"/>
            <a:ext cx="2204373" cy="1714512"/>
          </a:xfrm>
          <a:prstGeom prst="rect">
            <a:avLst/>
          </a:prstGeom>
        </p:spPr>
      </p:pic>
      <p:pic>
        <p:nvPicPr>
          <p:cNvPr id="17" name="Рисунок 16" descr="XXXL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3786190"/>
            <a:ext cx="1471108" cy="1785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408_09162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28662" y="500042"/>
            <a:ext cx="2880000" cy="21600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3" name="Рисунок 2" descr="IMG_20210408_09241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86380" y="500042"/>
            <a:ext cx="2879999" cy="21600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4" name="Рисунок 3" descr="IMG_20210409_142600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57158" y="3214686"/>
            <a:ext cx="2895472" cy="171451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5" name="Рисунок 4" descr="IMG_20210409_142621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3428992" y="4857760"/>
            <a:ext cx="2286016" cy="171836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6" name="Рисунок 5" descr="IMG_20210409_142637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5929322" y="3214686"/>
            <a:ext cx="2714505" cy="178595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357554" y="2928934"/>
            <a:ext cx="2428892" cy="85725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Аппликация «Заяц-беляк»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415_09323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642917"/>
            <a:ext cx="2400000" cy="1800000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pic>
        <p:nvPicPr>
          <p:cNvPr id="3" name="Рисунок 2" descr="IMG_20210415_09414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428992" y="1214422"/>
            <a:ext cx="2399999" cy="1800000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pic>
        <p:nvPicPr>
          <p:cNvPr id="4" name="Рисунок 3" descr="IMG_20210416_06380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357950" y="642918"/>
            <a:ext cx="2399999" cy="1800000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000364" y="428604"/>
            <a:ext cx="3214710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Лепка «Глухарь»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(с использованием природного материала)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0210429_091727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285852" y="4286256"/>
            <a:ext cx="3119999" cy="2340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7" name="Рисунок 6" descr="IMG_20210429_095453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857752" y="4286256"/>
            <a:ext cx="3119999" cy="2340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214678" y="3857628"/>
            <a:ext cx="2786082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Плоскостная лепка «Ели и сосны»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1663409_2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85720" y="2786058"/>
            <a:ext cx="2284250" cy="1285884"/>
          </a:xfrm>
          <a:prstGeom prst="rect">
            <a:avLst/>
          </a:prstGeom>
        </p:spPr>
      </p:pic>
      <p:pic>
        <p:nvPicPr>
          <p:cNvPr id="10" name="Рисунок 9" descr="XXXL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5206" y="2714620"/>
            <a:ext cx="1143007" cy="13876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409_16124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10" y="1142984"/>
            <a:ext cx="3599999" cy="27000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3" name="Рисунок 2" descr="IMG_20210216_08034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0628" y="1142984"/>
            <a:ext cx="3599999" cy="27000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4" name="Рисунок 3" descr="j0EULKKC3E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357422" y="4143380"/>
            <a:ext cx="4445032" cy="250033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5" name="Горизонтальный свиток 4"/>
          <p:cNvSpPr/>
          <p:nvPr/>
        </p:nvSpPr>
        <p:spPr>
          <a:xfrm>
            <a:off x="2428860" y="214290"/>
            <a:ext cx="4214842" cy="785818"/>
          </a:xfrm>
          <a:prstGeom prst="horizontalScroll">
            <a:avLst/>
          </a:prstGeom>
          <a:solidFill>
            <a:srgbClr val="B2F50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«Игровая деятельность детей»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3714752"/>
            <a:ext cx="2071702" cy="27699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Д/игра «В мире животных»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29256" y="3571876"/>
            <a:ext cx="2857520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Игры со счетными палочками «Выложи коми орнамент – ёлочка»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8926" y="6429396"/>
            <a:ext cx="3286148" cy="27699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Игры с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лэпбуком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«Тайны и загадки тайги»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416_09110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258383" y="1782173"/>
            <a:ext cx="2255999" cy="1692000"/>
          </a:xfrm>
          <a:prstGeom prst="rect">
            <a:avLst/>
          </a:prstGeom>
          <a:ln w="38100">
            <a:solidFill>
              <a:srgbClr val="FF9900"/>
            </a:solidFill>
          </a:ln>
        </p:spPr>
      </p:pic>
      <p:pic>
        <p:nvPicPr>
          <p:cNvPr id="3" name="Рисунок 2" descr="IMG_20210416_09194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2521242" y="1555859"/>
            <a:ext cx="2159999" cy="1620000"/>
          </a:xfrm>
          <a:prstGeom prst="rect">
            <a:avLst/>
          </a:prstGeom>
          <a:ln w="38100">
            <a:solidFill>
              <a:srgbClr val="FF9900"/>
            </a:solidFill>
          </a:ln>
        </p:spPr>
      </p:pic>
      <p:pic>
        <p:nvPicPr>
          <p:cNvPr id="5" name="Рисунок 4" descr="IMG_20210416_09111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5400000">
            <a:off x="6718892" y="1853612"/>
            <a:ext cx="2256000" cy="1692000"/>
          </a:xfrm>
          <a:prstGeom prst="rect">
            <a:avLst/>
          </a:prstGeom>
          <a:ln w="38100">
            <a:solidFill>
              <a:srgbClr val="FF9900"/>
            </a:solidFill>
          </a:ln>
        </p:spPr>
      </p:pic>
      <p:pic>
        <p:nvPicPr>
          <p:cNvPr id="6" name="Рисунок 5" descr="IMG_20210416_091254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5400000">
            <a:off x="4557225" y="1555860"/>
            <a:ext cx="2159999" cy="1620000"/>
          </a:xfrm>
          <a:prstGeom prst="rect">
            <a:avLst/>
          </a:prstGeom>
          <a:ln w="38100">
            <a:solidFill>
              <a:srgbClr val="FF9900"/>
            </a:solidFill>
          </a:ln>
        </p:spPr>
      </p:pic>
      <p:pic>
        <p:nvPicPr>
          <p:cNvPr id="8" name="Рисунок 7" descr="IMG_20210520_114019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714349" y="4572008"/>
            <a:ext cx="2640001" cy="1980000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pic>
        <p:nvPicPr>
          <p:cNvPr id="9" name="Рисунок 8" descr="IMG_20210520_113921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929322" y="4572008"/>
            <a:ext cx="2639999" cy="1980000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pic>
        <p:nvPicPr>
          <p:cNvPr id="4" name="Рисунок 3" descr="IMG_20210416_094001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3571868" y="3143248"/>
            <a:ext cx="2143108" cy="1607331"/>
          </a:xfrm>
          <a:prstGeom prst="rect">
            <a:avLst/>
          </a:prstGeom>
          <a:ln w="38100">
            <a:solidFill>
              <a:srgbClr val="FF9900"/>
            </a:solidFill>
          </a:ln>
        </p:spPr>
      </p:pic>
      <p:sp>
        <p:nvSpPr>
          <p:cNvPr id="12" name="Горизонтальный свиток 11"/>
          <p:cNvSpPr/>
          <p:nvPr/>
        </p:nvSpPr>
        <p:spPr>
          <a:xfrm>
            <a:off x="2000232" y="142852"/>
            <a:ext cx="5572164" cy="1071570"/>
          </a:xfrm>
          <a:prstGeom prst="horizontalScroll">
            <a:avLst/>
          </a:prstGeom>
          <a:solidFill>
            <a:srgbClr val="AFE7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Исследовательская деятельность: рассматривание веточек, шишек ели и сосны.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Двойная стрелка влево/вправо 12"/>
          <p:cNvSpPr/>
          <p:nvPr/>
        </p:nvSpPr>
        <p:spPr>
          <a:xfrm>
            <a:off x="3500430" y="5357826"/>
            <a:ext cx="2214578" cy="785818"/>
          </a:xfrm>
          <a:prstGeom prst="left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«Экскурсия к ёлочке на участке 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/сада»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422_16085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1214422"/>
            <a:ext cx="3007488" cy="2255616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3" name="Рисунок 2" descr="IMG_20210429_0742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86446" y="1214422"/>
            <a:ext cx="3007488" cy="2255616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4" name="Рисунок 3" descr="IMG_20210430_140943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5400000">
            <a:off x="2534613" y="3180371"/>
            <a:ext cx="4146211" cy="2643206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786050" y="214290"/>
            <a:ext cx="350046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«Познавательные места в группе для детей»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Двойная стрелка влево/вправо 5"/>
          <p:cNvSpPr/>
          <p:nvPr/>
        </p:nvSpPr>
        <p:spPr>
          <a:xfrm>
            <a:off x="3214678" y="1428736"/>
            <a:ext cx="2714644" cy="714380"/>
          </a:xfrm>
          <a:prstGeom prst="left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«Полочка красоты»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488" y="6357958"/>
            <a:ext cx="3500462" cy="30777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«Тематический уголок по неделям»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OU2ENOjCqQ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2214554"/>
            <a:ext cx="2639999" cy="1980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3" name="Рисунок 2" descr="9cmJZ41OcUA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215074" y="2214554"/>
            <a:ext cx="2639999" cy="1980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5" name="Рисунок 4" descr="DExENSwqPUA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643438" y="285728"/>
            <a:ext cx="1512002" cy="2016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6" name="Рисунок 5" descr="h93DHaWtixE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000364" y="4214818"/>
            <a:ext cx="3171736" cy="2378802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7" name="Рисунок 6" descr="i6pbJ4E2ye4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000364" y="285728"/>
            <a:ext cx="1512000" cy="2016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071802" y="2786058"/>
            <a:ext cx="3000396" cy="107721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Экскурсия семей в «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Княжпогостский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историко-краеведческий музей»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г. Емвы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ello_html_7e43c724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500042"/>
            <a:ext cx="2152957" cy="1429698"/>
          </a:xfrm>
          <a:prstGeom prst="rect">
            <a:avLst/>
          </a:prstGeom>
        </p:spPr>
      </p:pic>
      <p:pic>
        <p:nvPicPr>
          <p:cNvPr id="10" name="Рисунок 9" descr="teterev-zagadki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5140" y="4572008"/>
            <a:ext cx="1931990" cy="1931990"/>
          </a:xfrm>
          <a:prstGeom prst="rect">
            <a:avLst/>
          </a:prstGeom>
        </p:spPr>
      </p:pic>
      <p:pic>
        <p:nvPicPr>
          <p:cNvPr id="11" name="Рисунок 10" descr="0.jpg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48" y="5000636"/>
            <a:ext cx="1649083" cy="1357322"/>
          </a:xfrm>
          <a:prstGeom prst="rect">
            <a:avLst/>
          </a:prstGeom>
        </p:spPr>
      </p:pic>
      <p:pic>
        <p:nvPicPr>
          <p:cNvPr id="12" name="Рисунок 11" descr="1614582651_1-p-volk-na-belom-fone-kartinki-1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500042"/>
            <a:ext cx="1375015" cy="1427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 со стрелкой вниз 2"/>
          <p:cNvSpPr/>
          <p:nvPr/>
        </p:nvSpPr>
        <p:spPr>
          <a:xfrm>
            <a:off x="1714480" y="357166"/>
            <a:ext cx="5643602" cy="1357322"/>
          </a:xfrm>
          <a:prstGeom prst="downArrowCallout">
            <a:avLst/>
          </a:prstGeom>
          <a:solidFill>
            <a:srgbClr val="EBEB2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создания мини-музея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«Лес полон чудес»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928802"/>
            <a:ext cx="8072494" cy="440120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В результате создания мини-музея «Лес полон чудес» или тайны и загадки тайги» в группе пополнилась предметно-пространственная среда новыми тематическими альбомами «Ягоды Республики Коми», «Лес полон чудес» (растительный и животный мир Республики Коми); книжками-малышками, детской литературой, раскрасками, фигурками диких животных,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фотокнижкой-раскладушкой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«Виртуальная экскурсия в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Княжпогостский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историко-краеведческий музей» г. Емвы»;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/ игрой «В мире животных»,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лэпбуком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«Тайны и загадки тайги», альбомом с творческими работами детей и их родителей «Наше творчество», а самое главное, что дети пополнили свои знания  новой познавательной информацией о природе нашего Коми края, укрепились детско-родительские отношения посредством совместного творчества.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524_11400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00166" y="500042"/>
            <a:ext cx="6096042" cy="4572032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28596" y="5286388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00042"/>
            <a:ext cx="8643998" cy="563231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Каждое из времён года детская память запечатлевает  картинку: это осенний листопад, новогодняя ёлка, первый ручей,  молодая зелень листвы. Вместе эти картинки создают устойчивое представление о месте, где живёт, растёт и развивается ребёнок, то есть малая Родина.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На прогулках, в совместной деятельности обращая внимание детей на красоту нашей природы, заметили, что дети с большим интересом знакомятся с окружающей средой, но нам, педагогам,  очень хотелось пополнить знания детей новой познавательной информацией о природе нашего Коми края. И к 100-летию Республики Коми тема нашего музея  «Лес полон чудес» или тайны и загадки тайги», мы считаем очень актуальна и значима для наших детей в плане их познавательного развития.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углубить знания детей о лесе, о его обитателях, растениях; воспитывать желание беречь и охранять родную природу; укрепить детско-родительские отношения посредством совместного творчества.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*способствовать формированию у детей расширенных представлений о лесе;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*развивать познавательный интерес, любознательность, культуру поведения в природе, желание сохранить природу Коми края.</a:t>
            </a:r>
          </a:p>
          <a:p>
            <a:endParaRPr lang="ru-RU" dirty="0"/>
          </a:p>
        </p:txBody>
      </p:sp>
      <p:pic>
        <p:nvPicPr>
          <p:cNvPr id="3" name="Рисунок 2" descr="0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44" y="5786454"/>
            <a:ext cx="1101926" cy="906970"/>
          </a:xfrm>
          <a:prstGeom prst="rect">
            <a:avLst/>
          </a:prstGeom>
        </p:spPr>
      </p:pic>
      <p:pic>
        <p:nvPicPr>
          <p:cNvPr id="4" name="Рисунок 3" descr="1614582651_1-p-volk-na-belom-fone-kartinki-1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8148" y="5715016"/>
            <a:ext cx="867150" cy="9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285728"/>
            <a:ext cx="578647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работы с детьми по образовательным областям: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1000108"/>
            <a:ext cx="8715436" cy="526297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/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1.Речевое развитие: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*беседа «Как детский деревянный стул появился в детском саду»;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*ситуативные разговоры о важности соблюдения правил поведения в лесу;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*чтение рассказов о природе, растениях  и животных леса(на выбор воспитателя);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*чтение русских народных сказок о жителях леса(на выбор воспитателя);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*отгадывание загадок о деревьях, диких животных, лесных ягодах, птиц леса.</a:t>
            </a:r>
          </a:p>
          <a:p>
            <a:pPr marL="342900" indent="-342900"/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Познавательное развитие: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*наблюдение на прогулке за деревьями;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*непосредственно образовательная деятельность  «Деревья нашей местности», «Что нам даёт природа»;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*исследовательская деятельность: рассматривание веточек, шишек ели и сосны;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*экскурсия к ёлочке на участке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/сада.</a:t>
            </a:r>
          </a:p>
          <a:p>
            <a:pPr marL="342900" indent="-342900"/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Социально-коммуникативное развитие: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*настольные дидактические игры «Большие и маленькие» (дикие животные и их детёныши), «В мире животных»;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*игры с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лэпбуком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«Тайны и загадки тайги»; «Коми край»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*игры с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пазлами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«Животные леса», «Собери ёлки»;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*игры с природным материалом;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*игры в театральном уголке с масками диких животных;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*интеллектуальная игра «Поле чудес»(коми промысловый календарь) с сотрудником библиотеки м. Северный г. Емвы</a:t>
            </a:r>
          </a:p>
          <a:p>
            <a:pPr marL="342900" indent="-342900"/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4.Художественно-эстетическое развитие: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*лепка с использованием природного материала «Глухарь»;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*плоскостная лепка «Ели и сосны»;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*рисование «Еловая веточка», «Бурый медведь»;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*нетрадиционная техника рисования ватными палочками «Черника»;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*аппликация «Заяц-беляк», «Люблю берёзу русскую»;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*работа с раскрасками в свободной деятельности, в режимных моментах.</a:t>
            </a:r>
          </a:p>
          <a:p>
            <a:pPr marL="342900" indent="-342900"/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 Физическое развитие: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*подвижные игры «Кто быстрее соберёт шишки», «Беги к дереву»;</a:t>
            </a:r>
          </a:p>
          <a:p>
            <a:pPr marL="342900" indent="-34290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*разучивание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физминуток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про лесные ягоды, диких животных леса, деревья (на выбор воспитателя).</a:t>
            </a:r>
          </a:p>
        </p:txBody>
      </p:sp>
      <p:pic>
        <p:nvPicPr>
          <p:cNvPr id="4" name="Рисунок 3" descr="5daae649961481.58c30899b1847.pn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00958" y="1285860"/>
            <a:ext cx="1214446" cy="10157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214290"/>
            <a:ext cx="3714776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работы с родителями: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857232"/>
            <a:ext cx="8643998" cy="480131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1.Сообщение о создании мини-музея в группе через объявления в группе в ДОУ, в группе в  сети Интернет, индивидуальные беседы.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2.Экскурсия родителей вместе с детьми в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Княжпогостский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историко-краеведческий музей» г. Емвы для создания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фотокнижки-раскладушки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Участие в создании тематического альбома «Лес полон чудес», в пополнении мини-музея экспонатами.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Совместное творчество родителей с детьми в изготовлении книжки-малышки, поделок по теме мини-музея.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Консультация «В лес вместе с ребёнком».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Познавательная информация в группе в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VK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«Кому нужны деревья», «В мире животных»; познавательные мультфильмы, видео о диких животных, растениях леса.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Буклеты «Берегите природу нашего края».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 Мини-библиотека для родителей: тематические альбомы «Дикие животные нашего края», «Ягоды и деревья Коми края».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9. Подготовка детей к открытию мини-музея: заучивание стихотворений про животный и растительный мир Республики Коми.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663409_2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5360812"/>
            <a:ext cx="1357290" cy="1497188"/>
          </a:xfrm>
          <a:prstGeom prst="rect">
            <a:avLst/>
          </a:prstGeom>
        </p:spPr>
      </p:pic>
      <p:pic>
        <p:nvPicPr>
          <p:cNvPr id="5" name="Рисунок 4" descr="hello_html_19758d0a.pn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8148" y="5286388"/>
            <a:ext cx="1071570" cy="1436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143108" y="214290"/>
            <a:ext cx="5072098" cy="121444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Открытие мини-музея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«Лес полон чудес»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или тайны и загадки тайги»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210520_09423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388" y="4643446"/>
            <a:ext cx="2400000" cy="1800000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4" name="Рисунок 3" descr="IMG_20210520_12595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143240" y="1571612"/>
            <a:ext cx="3143240" cy="2357430"/>
          </a:xfrm>
          <a:prstGeom prst="rect">
            <a:avLst/>
          </a:prstGeom>
          <a:ln w="28575">
            <a:solidFill>
              <a:srgbClr val="006600"/>
            </a:solidFill>
          </a:ln>
        </p:spPr>
      </p:pic>
      <p:pic>
        <p:nvPicPr>
          <p:cNvPr id="5" name="Рисунок 4" descr="IMG_20210520_09573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71472" y="4643446"/>
            <a:ext cx="2400000" cy="1800000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6" name="Рисунок 5" descr="IMG_20210520_09443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500430" y="4714884"/>
            <a:ext cx="2400000" cy="1800000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7" name="Рисунок 6" descr="IMG_20210520_130040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572264" y="2143116"/>
            <a:ext cx="2400000" cy="1800000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8" name="Рисунок 7" descr="IMG_20210520_130035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571472" y="2000240"/>
            <a:ext cx="2071702" cy="1959080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14282" y="4286256"/>
            <a:ext cx="2928958" cy="2616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«Дети представляют  книжки-малышки»</a:t>
            </a:r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9058" y="4357694"/>
            <a:ext cx="1500198" cy="2616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Игра»Поле чудес»</a:t>
            </a:r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72330" y="4286256"/>
            <a:ext cx="1143008" cy="2616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«Наши гости»</a:t>
            </a:r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430_14193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1285860"/>
            <a:ext cx="2399999" cy="1800000"/>
          </a:xfrm>
          <a:prstGeom prst="rect">
            <a:avLst/>
          </a:prstGeom>
          <a:ln w="38100">
            <a:solidFill>
              <a:srgbClr val="006600"/>
            </a:solidFill>
          </a:ln>
        </p:spPr>
      </p:pic>
      <p:pic>
        <p:nvPicPr>
          <p:cNvPr id="3" name="Рисунок 2" descr="IMG_20210430_142157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5400000">
            <a:off x="7075149" y="4354875"/>
            <a:ext cx="1828113" cy="1548000"/>
          </a:xfrm>
          <a:prstGeom prst="rect">
            <a:avLst/>
          </a:prstGeom>
          <a:ln w="38100">
            <a:solidFill>
              <a:srgbClr val="006600"/>
            </a:solidFill>
          </a:ln>
        </p:spPr>
      </p:pic>
      <p:pic>
        <p:nvPicPr>
          <p:cNvPr id="4" name="Рисунок 3" descr="IMG_20210430_142427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5400000">
            <a:off x="276795" y="4366619"/>
            <a:ext cx="1857355" cy="1553753"/>
          </a:xfrm>
          <a:prstGeom prst="rect">
            <a:avLst/>
          </a:prstGeom>
          <a:ln w="38100">
            <a:solidFill>
              <a:srgbClr val="006600"/>
            </a:solidFill>
          </a:ln>
        </p:spPr>
      </p:pic>
      <p:pic>
        <p:nvPicPr>
          <p:cNvPr id="5" name="Рисунок 4" descr="IMG_20210430_142714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429388" y="1357298"/>
            <a:ext cx="2400000" cy="1800000"/>
          </a:xfrm>
          <a:prstGeom prst="rect">
            <a:avLst/>
          </a:prstGeom>
          <a:ln w="38100">
            <a:solidFill>
              <a:srgbClr val="006600"/>
            </a:solidFill>
          </a:ln>
        </p:spPr>
      </p:pic>
      <p:pic>
        <p:nvPicPr>
          <p:cNvPr id="6" name="Рисунок 5" descr="IMG_20210430_142751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357422" y="4143380"/>
            <a:ext cx="2143076" cy="1607307"/>
          </a:xfrm>
          <a:prstGeom prst="rect">
            <a:avLst/>
          </a:prstGeom>
          <a:ln w="38100">
            <a:solidFill>
              <a:srgbClr val="006600"/>
            </a:solidFill>
          </a:ln>
        </p:spPr>
      </p:pic>
      <p:pic>
        <p:nvPicPr>
          <p:cNvPr id="7" name="Рисунок 6" descr="IMG_20210430_142758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4857752" y="4143380"/>
            <a:ext cx="2066088" cy="1584000"/>
          </a:xfrm>
          <a:prstGeom prst="rect">
            <a:avLst/>
          </a:prstGeom>
          <a:ln w="38100">
            <a:solidFill>
              <a:srgbClr val="006600"/>
            </a:solidFill>
          </a:ln>
        </p:spPr>
      </p:pic>
      <p:pic>
        <p:nvPicPr>
          <p:cNvPr id="8" name="Рисунок 7" descr="IMG_20210430_142848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 rot="5400000">
            <a:off x="3036091" y="1107257"/>
            <a:ext cx="3143208" cy="235740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643174" y="214290"/>
            <a:ext cx="392909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ЭКСПОНАТЫ МИНИ - МУЗЕЯ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34" y="857232"/>
            <a:ext cx="214314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«Книжки-малышки»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388" y="785794"/>
            <a:ext cx="2428892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«Картинки растительного и животного мира»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3857628"/>
            <a:ext cx="2000264" cy="2769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«Раскраски, трафареты»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43306" y="5857892"/>
            <a:ext cx="2214578" cy="2769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«Тематические альбомы»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72330" y="3643314"/>
            <a:ext cx="1857388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«Энциклопедии, детская литература»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 rot="18430717">
            <a:off x="6002674" y="1948546"/>
            <a:ext cx="216826" cy="46057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3354218">
            <a:off x="2988900" y="1923324"/>
            <a:ext cx="216000" cy="4320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19320413">
            <a:off x="6095641" y="3453901"/>
            <a:ext cx="216000" cy="4320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2053438">
            <a:off x="2888835" y="3452341"/>
            <a:ext cx="216000" cy="4320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114_18121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3250401" y="1893079"/>
            <a:ext cx="2571736" cy="1928802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3" name="Рисунок 2" descr="IMG_20210430_14291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143240" y="4357694"/>
            <a:ext cx="2880000" cy="2160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4" name="Рисунок 3" descr="IMG_20210430_14292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072198" y="1928802"/>
            <a:ext cx="2880000" cy="2160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5" name="Рисунок 4" descr="IMG_20210430_142927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42844" y="2000240"/>
            <a:ext cx="2880000" cy="216000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857488" y="571480"/>
            <a:ext cx="378621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ЭКСПОНАТЫ МИНИ - МУЗЕЯ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7620" y="1142984"/>
            <a:ext cx="1214446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«Макет леса»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00826" y="1500174"/>
            <a:ext cx="1857388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«Фигурки животных»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1571612"/>
            <a:ext cx="1857388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«Открытки, игрушки»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86116" y="6429396"/>
            <a:ext cx="2571768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«Статуэтки, сувениры животных»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14977371464129_1920x1200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6" y="4786322"/>
            <a:ext cx="2171715" cy="1357322"/>
          </a:xfrm>
          <a:prstGeom prst="rect">
            <a:avLst/>
          </a:prstGeom>
        </p:spPr>
      </p:pic>
      <p:pic>
        <p:nvPicPr>
          <p:cNvPr id="12" name="Рисунок 11" descr="kartinki-los-dlya-detej-29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72264" y="4857760"/>
            <a:ext cx="1857356" cy="12368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430_14253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14348" y="2500306"/>
            <a:ext cx="1968000" cy="1476000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pic>
        <p:nvPicPr>
          <p:cNvPr id="3" name="Рисунок 2" descr="IMG_20210430_14253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643702" y="2571744"/>
            <a:ext cx="1884877" cy="1440000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pic>
        <p:nvPicPr>
          <p:cNvPr id="4" name="Рисунок 3" descr="IMG_20210430_14300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00430" y="2357430"/>
            <a:ext cx="2314480" cy="1735860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pic>
        <p:nvPicPr>
          <p:cNvPr id="5" name="Рисунок 4" descr="IMG_20210430_14300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5400000">
            <a:off x="3486182" y="4586256"/>
            <a:ext cx="2400000" cy="1800000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pic>
        <p:nvPicPr>
          <p:cNvPr id="6" name="Рисунок 5" descr="IMG_20210430_143028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 rot="5400000">
            <a:off x="6169066" y="4546578"/>
            <a:ext cx="2177767" cy="1800000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pic>
        <p:nvPicPr>
          <p:cNvPr id="7" name="Рисунок 6" descr="IMG_20210430_143040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 rot="5400000">
            <a:off x="783321" y="4510333"/>
            <a:ext cx="2248155" cy="1800000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pic>
        <p:nvPicPr>
          <p:cNvPr id="8" name="Рисунок 7" descr="IMG_20210430_142923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>
            <a:off x="642910" y="428604"/>
            <a:ext cx="1620042" cy="1620000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pic>
        <p:nvPicPr>
          <p:cNvPr id="9" name="Рисунок 8" descr="IMG_20210430_142910.jp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>
          <a:xfrm>
            <a:off x="7000892" y="500042"/>
            <a:ext cx="1697142" cy="1620000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pic>
        <p:nvPicPr>
          <p:cNvPr id="10" name="Рисунок 9" descr="IMG_20210430_142927.jpg"/>
          <p:cNvPicPr>
            <a:picLocks noChangeAspect="1"/>
          </p:cNvPicPr>
          <p:nvPr/>
        </p:nvPicPr>
        <p:blipFill>
          <a:blip r:embed="rId11" cstate="screen"/>
          <a:srcRect b="-763"/>
          <a:stretch>
            <a:fillRect/>
          </a:stretch>
        </p:blipFill>
        <p:spPr>
          <a:xfrm>
            <a:off x="3786182" y="357166"/>
            <a:ext cx="1796155" cy="1357322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428860" y="1857364"/>
            <a:ext cx="4357718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«Совместное творчество родителей с детьми»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8662" y="1785926"/>
            <a:ext cx="1000132" cy="2616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«Клюква»</a:t>
            </a:r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6248" y="214290"/>
            <a:ext cx="785818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«Рысь»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29520" y="1857364"/>
            <a:ext cx="928694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«Глухарь»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85852" y="3786190"/>
            <a:ext cx="857256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«Лось»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14810" y="3857628"/>
            <a:ext cx="1000132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«Черника»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15206" y="3786190"/>
            <a:ext cx="928694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«Глухарь»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00166" y="6286520"/>
            <a:ext cx="785818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«Белка»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43372" y="4357694"/>
            <a:ext cx="1143008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«Морошка»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86578" y="6286520"/>
            <a:ext cx="1000132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«Рябчик»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408_06233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85711" y="3429000"/>
            <a:ext cx="5470865" cy="3060000"/>
          </a:xfrm>
          <a:prstGeom prst="rect">
            <a:avLst/>
          </a:prstGeom>
          <a:ln w="38100">
            <a:solidFill>
              <a:srgbClr val="006600"/>
            </a:solidFill>
          </a:ln>
        </p:spPr>
      </p:pic>
      <p:pic>
        <p:nvPicPr>
          <p:cNvPr id="3" name="Рисунок 2" descr="IMG_20210422_155949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143372" y="928670"/>
            <a:ext cx="4729060" cy="30600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4" name="Горизонтальный свиток 3"/>
          <p:cNvSpPr/>
          <p:nvPr/>
        </p:nvSpPr>
        <p:spPr>
          <a:xfrm>
            <a:off x="214282" y="571480"/>
            <a:ext cx="3786214" cy="785818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«Творчество детей»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2928934"/>
            <a:ext cx="314327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Рисование «Бурый мишка»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9124" y="500042"/>
            <a:ext cx="421484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Аппликация «Люблю берёзу русскую»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берёза-800800-2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512" y="4143380"/>
            <a:ext cx="2071702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1075</Words>
  <PresentationFormat>Экран (4:3)</PresentationFormat>
  <Paragraphs>106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LYDIYA</dc:creator>
  <cp:lastModifiedBy>LYDIYA</cp:lastModifiedBy>
  <cp:revision>31</cp:revision>
  <dcterms:created xsi:type="dcterms:W3CDTF">2021-05-25T18:03:14Z</dcterms:created>
  <dcterms:modified xsi:type="dcterms:W3CDTF">2022-02-13T13:58:05Z</dcterms:modified>
</cp:coreProperties>
</file>