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77" autoAdjust="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44AD37-3EEF-4836-A914-BE25327D07D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F62A4C-9D9E-4280-A62D-C098D5C776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8280920" cy="364996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5832647"/>
          </a:xfrm>
        </p:spPr>
        <p:txBody>
          <a:bodyPr>
            <a:normAutofit fontScale="90000"/>
          </a:bodyPr>
          <a:lstStyle/>
          <a:p>
            <a:r>
              <a:rPr lang="ru-RU" sz="4900" dirty="0">
                <a:solidFill>
                  <a:srgbClr val="0070C0"/>
                </a:solidFill>
              </a:rPr>
              <a:t>Проект</a:t>
            </a:r>
            <a:r>
              <a:rPr lang="ru-RU" sz="4900" dirty="0" smtClean="0">
                <a:solidFill>
                  <a:srgbClr val="0070C0"/>
                </a:solidFill>
              </a:rPr>
              <a:t>: </a:t>
            </a: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>
                <a:solidFill>
                  <a:srgbClr val="0070C0"/>
                </a:solidFill>
              </a:rPr>
              <a:t/>
            </a:r>
            <a:br>
              <a:rPr lang="ru-RU" sz="4000" dirty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«Ознакомление с родным городом Нефтекамск»</a:t>
            </a:r>
            <a:r>
              <a:rPr lang="ru-RU" sz="4400" dirty="0" smtClean="0">
                <a:solidFill>
                  <a:srgbClr val="7030A0"/>
                </a:solidFill>
              </a:rPr>
              <a:t/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/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67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8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Озеро Светлое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19" y="1400175"/>
            <a:ext cx="20574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Озеро </a:t>
            </a:r>
            <a:r>
              <a:rPr lang="ru-RU" i="1" dirty="0" err="1" smtClean="0">
                <a:solidFill>
                  <a:srgbClr val="7030A0"/>
                </a:solidFill>
              </a:rPr>
              <a:t>Полуденка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550" y="1398588"/>
            <a:ext cx="2057400" cy="2743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Озёра нашего города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2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Капсула  Времени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19" y="1400175"/>
            <a:ext cx="20574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Камень Семьи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00" y="1398588"/>
            <a:ext cx="3058099" cy="2743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Камни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83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Лес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19" y="1400175"/>
            <a:ext cx="20574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Аллея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492377"/>
            <a:ext cx="3346450" cy="25556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Природа родного города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Сквер Победы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469" y="1400175"/>
            <a:ext cx="24765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Парк культуры и отдыха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468" y="1398588"/>
            <a:ext cx="2059563" cy="2743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Любимые места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В парке Культуры и отдыха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19" y="1400175"/>
            <a:ext cx="20574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В лесу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550" y="1398588"/>
            <a:ext cx="2057400" cy="2743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Площадки для детских игр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Краткосрочный проект переходит </a:t>
            </a:r>
            <a:r>
              <a:rPr lang="ru-RU" i="1" dirty="0">
                <a:solidFill>
                  <a:srgbClr val="0070C0"/>
                </a:solidFill>
              </a:rPr>
              <a:t>в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долгосрочный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Работа по ознакомлению с родным городом будет продолжаться до выпуска в школу. Нас ждут экскурсии в краеведческий музей, библиотеку, к Памятнику народу-победителю, знакомство с известными людьми города Нефтекамск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2658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674642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rgbClr val="0070C0"/>
                </a:solidFill>
              </a:rPr>
              <a:t>III </a:t>
            </a:r>
            <a:r>
              <a:rPr lang="ru-RU" sz="4800" b="1" i="1" dirty="0" smtClean="0">
                <a:solidFill>
                  <a:srgbClr val="0070C0"/>
                </a:solidFill>
              </a:rPr>
              <a:t>этап – итоговый. 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Он включает в себя итоговое диагностирование детей.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4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776864" cy="35283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900" b="1" i="1" dirty="0" smtClean="0">
                <a:solidFill>
                  <a:srgbClr val="0070C0"/>
                </a:solidFill>
              </a:rPr>
              <a:t>Задачи проекта: </a:t>
            </a:r>
          </a:p>
          <a:p>
            <a:pPr marL="457200" indent="-457200" algn="l">
              <a:buFontTx/>
              <a:buChar char="-"/>
            </a:pPr>
            <a:r>
              <a:rPr lang="ru-RU" sz="2400" b="1" i="1" dirty="0" smtClean="0">
                <a:solidFill>
                  <a:srgbClr val="7030A0"/>
                </a:solidFill>
              </a:rPr>
              <a:t>Осуществлять ознакомление дошкольников с культурным, природно-экологическим своеобразием родного региона.</a:t>
            </a:r>
          </a:p>
          <a:p>
            <a:pPr marL="457200" indent="-457200" algn="l">
              <a:buFontTx/>
              <a:buChar char="-"/>
            </a:pPr>
            <a:r>
              <a:rPr lang="ru-RU" sz="2400" b="1" i="1" dirty="0" smtClean="0">
                <a:solidFill>
                  <a:srgbClr val="7030A0"/>
                </a:solidFill>
              </a:rPr>
              <a:t>Развивать бережное отношение к городу, его достопримечательностям, культурным ценностям, природе, обогащать и активизировать словарь детей.</a:t>
            </a:r>
          </a:p>
          <a:p>
            <a:pPr marL="457200" indent="-457200" algn="l">
              <a:buFontTx/>
              <a:buChar char="-"/>
            </a:pPr>
            <a:r>
              <a:rPr lang="ru-RU" sz="2400" b="1" i="1" dirty="0" smtClean="0">
                <a:solidFill>
                  <a:srgbClr val="7030A0"/>
                </a:solidFill>
              </a:rPr>
              <a:t>Воспитывать чувство гордости и эмоционально-ценностное отношение к краю.</a:t>
            </a:r>
          </a:p>
          <a:p>
            <a:pPr marL="457200" indent="-457200" algn="l">
              <a:buFontTx/>
              <a:buChar char="-"/>
            </a:pP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992888" cy="2232248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solidFill>
                  <a:srgbClr val="0070C0"/>
                </a:solidFill>
              </a:rPr>
              <a:t>Цель проекта: </a:t>
            </a:r>
            <a:r>
              <a:rPr lang="ru-RU" sz="2000" b="1" i="1" dirty="0" smtClean="0">
                <a:solidFill>
                  <a:srgbClr val="7030A0"/>
                </a:solidFill>
              </a:rPr>
              <a:t>Осуществление комплексного подхода к воспитанию в духе патриотизма, приобщение дошкольников к культуре родного города, местным достопримечательностям, воспитание любви и привязанности к Нефтекамску. 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3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7488832" cy="2929880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rgbClr val="0070C0"/>
                </a:solidFill>
              </a:rPr>
              <a:t>Сроки реализации проекта: </a:t>
            </a:r>
            <a:r>
              <a:rPr lang="ru-RU" sz="3200" b="1" i="1" dirty="0" smtClean="0">
                <a:solidFill>
                  <a:srgbClr val="7030A0"/>
                </a:solidFill>
              </a:rPr>
              <a:t>23.11.- </a:t>
            </a:r>
            <a:r>
              <a:rPr lang="ru-RU" sz="3200" b="1" i="1" dirty="0" smtClean="0">
                <a:solidFill>
                  <a:srgbClr val="7030A0"/>
                </a:solidFill>
              </a:rPr>
              <a:t>04</a:t>
            </a:r>
            <a:r>
              <a:rPr lang="ru-RU" sz="3200" b="1" i="1" dirty="0" smtClean="0">
                <a:solidFill>
                  <a:srgbClr val="7030A0"/>
                </a:solidFill>
              </a:rPr>
              <a:t>.12.2020 </a:t>
            </a:r>
            <a:r>
              <a:rPr lang="ru-RU" sz="3200" b="1" i="1" dirty="0" smtClean="0">
                <a:solidFill>
                  <a:srgbClr val="7030A0"/>
                </a:solidFill>
              </a:rPr>
              <a:t>г.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368152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0070C0"/>
                </a:solidFill>
              </a:rPr>
              <a:t>Тип проекта: </a:t>
            </a:r>
            <a:r>
              <a:rPr lang="ru-RU" sz="3200" b="1" i="1" dirty="0" smtClean="0">
                <a:solidFill>
                  <a:srgbClr val="7030A0"/>
                </a:solidFill>
              </a:rPr>
              <a:t>информационно-познавательный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8496944" cy="50405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b="1" i="1" dirty="0" smtClean="0">
                <a:solidFill>
                  <a:srgbClr val="7030A0"/>
                </a:solidFill>
              </a:rPr>
              <a:t>I </a:t>
            </a:r>
            <a:r>
              <a:rPr lang="ru-RU" sz="2400" b="1" i="1" dirty="0" smtClean="0">
                <a:solidFill>
                  <a:srgbClr val="7030A0"/>
                </a:solidFill>
              </a:rPr>
              <a:t>этап – подготовительный, включает в себя беседы с детьми с целью выявления уровня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сформированности</a:t>
            </a:r>
            <a:r>
              <a:rPr lang="ru-RU" sz="2400" b="1" i="1" dirty="0" smtClean="0">
                <a:solidFill>
                  <a:srgbClr val="7030A0"/>
                </a:solidFill>
              </a:rPr>
              <a:t> знаний и представлений о родном городе.</a:t>
            </a:r>
          </a:p>
          <a:p>
            <a:pPr algn="l"/>
            <a:r>
              <a:rPr lang="en-US" sz="2400" b="1" i="1" dirty="0" smtClean="0">
                <a:solidFill>
                  <a:srgbClr val="7030A0"/>
                </a:solidFill>
              </a:rPr>
              <a:t>II </a:t>
            </a:r>
            <a:r>
              <a:rPr lang="ru-RU" sz="2400" b="1" i="1" dirty="0" smtClean="0">
                <a:solidFill>
                  <a:srgbClr val="7030A0"/>
                </a:solidFill>
              </a:rPr>
              <a:t>этап – основной, включает в себя:</a:t>
            </a:r>
          </a:p>
          <a:p>
            <a:pPr marL="457200" indent="-457200" algn="l">
              <a:buAutoNum type="arabicParenR"/>
            </a:pPr>
            <a:r>
              <a:rPr lang="ru-RU" sz="2400" b="1" i="1" dirty="0" smtClean="0">
                <a:solidFill>
                  <a:srgbClr val="7030A0"/>
                </a:solidFill>
              </a:rPr>
              <a:t>Занятия с детьми в соответствии с перспективным планом ;</a:t>
            </a:r>
          </a:p>
          <a:p>
            <a:pPr marL="457200" indent="-457200" algn="l">
              <a:buAutoNum type="arabicParenR"/>
            </a:pPr>
            <a:r>
              <a:rPr lang="ru-RU" sz="2400" b="1" i="1" dirty="0" smtClean="0">
                <a:solidFill>
                  <a:srgbClr val="7030A0"/>
                </a:solidFill>
              </a:rPr>
              <a:t>Пополнение предметно-развивающей среды;</a:t>
            </a:r>
          </a:p>
          <a:p>
            <a:pPr marL="457200" indent="-457200" algn="l">
              <a:buAutoNum type="arabicParenR"/>
            </a:pPr>
            <a:r>
              <a:rPr lang="ru-RU" sz="2400" b="1" i="1" dirty="0" smtClean="0">
                <a:solidFill>
                  <a:srgbClr val="7030A0"/>
                </a:solidFill>
              </a:rPr>
              <a:t>Рассматривание фотографий и беседы с детьми «Мой родной город»;</a:t>
            </a:r>
          </a:p>
          <a:p>
            <a:pPr marL="457200" indent="-457200" algn="l">
              <a:buAutoNum type="arabicParenR"/>
            </a:pPr>
            <a:r>
              <a:rPr lang="ru-RU" sz="2400" b="1" i="1" dirty="0" smtClean="0">
                <a:solidFill>
                  <a:srgbClr val="7030A0"/>
                </a:solidFill>
              </a:rPr>
              <a:t>Экскурсии по городу детей с родителями;</a:t>
            </a:r>
          </a:p>
          <a:p>
            <a:pPr marL="457200" indent="-457200" algn="l">
              <a:buAutoNum type="arabicParenR"/>
            </a:pPr>
            <a:r>
              <a:rPr lang="ru-RU" sz="2400" b="1" i="1" dirty="0" smtClean="0">
                <a:solidFill>
                  <a:srgbClr val="7030A0"/>
                </a:solidFill>
              </a:rPr>
              <a:t>Выставки семейных фотографий.</a:t>
            </a:r>
          </a:p>
          <a:p>
            <a:pPr marL="457200" indent="-457200" algn="l">
              <a:buAutoNum type="arabicParenR"/>
            </a:pPr>
            <a:r>
              <a:rPr lang="ru-RU" sz="2400" b="1" i="1" dirty="0" smtClean="0">
                <a:solidFill>
                  <a:srgbClr val="7030A0"/>
                </a:solidFill>
              </a:rPr>
              <a:t>Составление рассказов «Мой родной дом», «Мой родной город».</a:t>
            </a:r>
          </a:p>
          <a:p>
            <a:pPr algn="l"/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558608" cy="93610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Реализация проекта:</a:t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6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7920880" cy="475252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1) Изготовление папки </a:t>
            </a:r>
            <a:r>
              <a:rPr lang="en-US" sz="3100" b="1" i="1" dirty="0" smtClean="0">
                <a:solidFill>
                  <a:srgbClr val="7030A0"/>
                </a:solidFill>
              </a:rPr>
              <a:t>“</a:t>
            </a:r>
            <a:r>
              <a:rPr lang="ru-RU" sz="3100" b="1" i="1" dirty="0" smtClean="0">
                <a:solidFill>
                  <a:srgbClr val="7030A0"/>
                </a:solidFill>
              </a:rPr>
              <a:t>Совместная деятельность в</a:t>
            </a:r>
            <a:r>
              <a:rPr lang="ru-RU" sz="3100" b="1" i="1" dirty="0" smtClean="0">
                <a:solidFill>
                  <a:srgbClr val="7030A0"/>
                </a:solidFill>
              </a:rPr>
              <a:t> семье</a:t>
            </a:r>
            <a:r>
              <a:rPr lang="en-US" sz="3100" b="1" i="1" dirty="0" smtClean="0">
                <a:solidFill>
                  <a:srgbClr val="7030A0"/>
                </a:solidFill>
              </a:rPr>
              <a:t>”</a:t>
            </a:r>
            <a:r>
              <a:rPr lang="ru-RU" sz="3100" b="1" i="1" dirty="0" smtClean="0">
                <a:solidFill>
                  <a:srgbClr val="7030A0"/>
                </a:solidFill>
              </a:rPr>
              <a:t> </a:t>
            </a:r>
            <a:r>
              <a:rPr lang="ru-RU" sz="3100" b="1" i="1" dirty="0" smtClean="0">
                <a:solidFill>
                  <a:srgbClr val="7030A0"/>
                </a:solidFill>
              </a:rPr>
              <a:t>– 10.2020 г.</a:t>
            </a:r>
          </a:p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2)Прослушивание песни о Нефтекамске, рассматривание фотографий о его достопримечательностях – 23.11.</a:t>
            </a:r>
          </a:p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3)Рассказ об особенностях природы города – 24.11.</a:t>
            </a:r>
          </a:p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4) Изготовление макета родного дома совместно с родителями -25.11.</a:t>
            </a:r>
          </a:p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5) Составление рассказа «Дом, в котором я живу» -26.11.</a:t>
            </a:r>
          </a:p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6) Беседа о людях разных профессий, живущих и работающих в Нефтекамске – 27.11.</a:t>
            </a:r>
          </a:p>
          <a:p>
            <a:pPr algn="l"/>
            <a:r>
              <a:rPr lang="ru-RU" sz="3100" b="1" i="1" dirty="0" smtClean="0">
                <a:solidFill>
                  <a:srgbClr val="7030A0"/>
                </a:solidFill>
              </a:rPr>
              <a:t>7) Составление рассказа «Нефтекамск – мой родной город» – 30.11.</a:t>
            </a:r>
          </a:p>
          <a:p>
            <a:pPr algn="l"/>
            <a:endParaRPr lang="ru-RU" sz="3100" dirty="0" smtClean="0"/>
          </a:p>
          <a:p>
            <a:pPr algn="l"/>
            <a:endParaRPr lang="ru-RU" sz="2800" dirty="0" smtClean="0"/>
          </a:p>
          <a:p>
            <a:pPr algn="l"/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136904" cy="115212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Перспективный план работы по ознакомлению с родным городом</a:t>
            </a:r>
            <a:endParaRPr lang="ru-RU" sz="3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6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06613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Рассматривание фотографий «Мой родной город»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0768"/>
            <a:ext cx="7411631" cy="4680520"/>
          </a:xfrm>
        </p:spPr>
      </p:pic>
    </p:spTree>
    <p:extLst>
      <p:ext uri="{BB962C8B-B14F-4D97-AF65-F5344CB8AC3E}">
        <p14:creationId xmlns:p14="http://schemas.microsoft.com/office/powerpoint/2010/main" val="225197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Изготовление папки </a:t>
            </a:r>
            <a:r>
              <a:rPr lang="ru-RU" sz="3200" b="1" i="1" dirty="0" smtClean="0">
                <a:solidFill>
                  <a:srgbClr val="0070C0"/>
                </a:solidFill>
              </a:rPr>
              <a:t>«Совместная деятельность в семье»</a:t>
            </a: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793" y="1772816"/>
            <a:ext cx="3563540" cy="4535909"/>
          </a:xfrm>
        </p:spPr>
      </p:pic>
    </p:spTree>
    <p:extLst>
      <p:ext uri="{BB962C8B-B14F-4D97-AF65-F5344CB8AC3E}">
        <p14:creationId xmlns:p14="http://schemas.microsoft.com/office/powerpoint/2010/main" val="36499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632848" cy="4176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51216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Изготовление папки «Профессии. Труд взрослых</a:t>
            </a:r>
            <a:r>
              <a:rPr lang="ru-RU" sz="3600" b="1" i="1" dirty="0" smtClean="0">
                <a:solidFill>
                  <a:srgbClr val="0070C0"/>
                </a:solidFill>
              </a:rPr>
              <a:t>».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2060" name="Picture 12" descr="C:\Users\User\Pictures\Inkedтруд_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324036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20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7552928" cy="4176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632848" cy="151216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Изготовление макета дома. Составление рассказа «Дом, в котором я живу».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User\Downloads\домики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63284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385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Проект:    «Ознакомление с родным городом Нефтекамск»     </vt:lpstr>
      <vt:lpstr>Цель проекта: Осуществление комплексного подхода к воспитанию в духе патриотизма, приобщение дошкольников к культуре родного города, местным достопримечательностям, воспитание любви и привязанности к Нефтекамску. </vt:lpstr>
      <vt:lpstr>Тип проекта: информационно-познавательный</vt:lpstr>
      <vt:lpstr>Реализация проекта: </vt:lpstr>
      <vt:lpstr>Перспективный план работы по ознакомлению с родным городом</vt:lpstr>
      <vt:lpstr>Рассматривание фотографий «Мой родной город»</vt:lpstr>
      <vt:lpstr>Изготовление папки «Совместная деятельность в семье» </vt:lpstr>
      <vt:lpstr>Изготовление папки «Профессии. Труд взрослых».</vt:lpstr>
      <vt:lpstr>Изготовление макета дома. Составление рассказа «Дом, в котором я живу».</vt:lpstr>
      <vt:lpstr>Озёра нашего города</vt:lpstr>
      <vt:lpstr>Камни</vt:lpstr>
      <vt:lpstr>Природа родного города</vt:lpstr>
      <vt:lpstr>Любимые места</vt:lpstr>
      <vt:lpstr>Площадки для детских игр</vt:lpstr>
      <vt:lpstr>Краткосрочный проект переходит в долгосрочный</vt:lpstr>
      <vt:lpstr>III этап – итоговый.   Он включает в себя итоговое диагностирование детей.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  «Мой родной город»</dc:title>
  <dc:creator>User</dc:creator>
  <cp:lastModifiedBy>User</cp:lastModifiedBy>
  <cp:revision>22</cp:revision>
  <dcterms:created xsi:type="dcterms:W3CDTF">2020-11-28T14:24:55Z</dcterms:created>
  <dcterms:modified xsi:type="dcterms:W3CDTF">2020-11-30T16:49:27Z</dcterms:modified>
</cp:coreProperties>
</file>