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397" autoAdjust="0"/>
    <p:restoredTop sz="94624" autoAdjust="0"/>
  </p:normalViewPr>
  <p:slideViewPr>
    <p:cSldViewPr>
      <p:cViewPr>
        <p:scale>
          <a:sx n="50" d="100"/>
          <a:sy n="50" d="100"/>
        </p:scale>
        <p:origin x="-1920" y="-77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028700"/>
            <a:ext cx="7851648" cy="13716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2421402"/>
            <a:ext cx="7854696" cy="131445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685801"/>
            <a:ext cx="2057400" cy="3908822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85801"/>
            <a:ext cx="6019800" cy="3908822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987552"/>
            <a:ext cx="7772400" cy="1021842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028498"/>
            <a:ext cx="7772400" cy="1132284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28066"/>
            <a:ext cx="8229600" cy="85725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40064"/>
            <a:ext cx="4038600" cy="332613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40064"/>
            <a:ext cx="4038600" cy="332613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28066"/>
            <a:ext cx="8229600" cy="85725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1436"/>
            <a:ext cx="4040188" cy="494514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1394818"/>
            <a:ext cx="4041775" cy="491132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885950"/>
            <a:ext cx="4040188" cy="288429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885950"/>
            <a:ext cx="4041775" cy="288429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28066"/>
            <a:ext cx="8305800" cy="85725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85764"/>
            <a:ext cx="2743200" cy="871538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257300"/>
            <a:ext cx="2743200" cy="3429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257300"/>
            <a:ext cx="5111750" cy="3429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831058"/>
            <a:ext cx="5257800" cy="30861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4019827"/>
            <a:ext cx="155448" cy="116586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882747"/>
            <a:ext cx="2212848" cy="1186966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121589"/>
            <a:ext cx="2209800" cy="163449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4767263"/>
            <a:ext cx="609600" cy="27384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899638"/>
            <a:ext cx="4617720" cy="294894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4362450"/>
            <a:ext cx="9163050" cy="7810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4664869"/>
            <a:ext cx="4762500" cy="47863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5358"/>
            <a:ext cx="9163050" cy="7810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5357"/>
            <a:ext cx="4762500" cy="47863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528066"/>
            <a:ext cx="8229600" cy="85725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51610"/>
            <a:ext cx="8229600" cy="329184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4767263"/>
            <a:ext cx="3352800" cy="273844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4767263"/>
            <a:ext cx="762000" cy="273844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151806"/>
            <a:ext cx="9180548" cy="486918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3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jpe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Корзина" descr="D:\Загрузки\pngegg (5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1500180"/>
            <a:ext cx="4214842" cy="364332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14296"/>
            <a:ext cx="9144000" cy="48220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Собери овощи в корзину</a:t>
            </a:r>
            <a:endParaRPr lang="ru-RU" dirty="0"/>
          </a:p>
        </p:txBody>
      </p:sp>
      <p:pic>
        <p:nvPicPr>
          <p:cNvPr id="1029" name="Яблоко" descr="D:\Загрузки\pngegg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20" y="798788"/>
            <a:ext cx="1143008" cy="1130019"/>
          </a:xfrm>
          <a:prstGeom prst="rect">
            <a:avLst/>
          </a:prstGeom>
          <a:noFill/>
        </p:spPr>
      </p:pic>
      <p:pic>
        <p:nvPicPr>
          <p:cNvPr id="1030" name="Огурец" descr="D:\Загрузки\pngegg (1)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85718" y="1821650"/>
            <a:ext cx="2214580" cy="1107290"/>
          </a:xfrm>
          <a:prstGeom prst="rect">
            <a:avLst/>
          </a:prstGeom>
          <a:noFill/>
        </p:spPr>
      </p:pic>
      <p:pic>
        <p:nvPicPr>
          <p:cNvPr id="1034" name="Морковь" descr="D:\Загрузки\pngegg (3)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4010499">
            <a:off x="1505839" y="1108529"/>
            <a:ext cx="1252845" cy="3960670"/>
          </a:xfrm>
          <a:prstGeom prst="rect">
            <a:avLst/>
          </a:prstGeom>
          <a:noFill/>
        </p:spPr>
      </p:pic>
      <p:pic>
        <p:nvPicPr>
          <p:cNvPr id="1035" name="Картошка" descr="D:\Загрузки\pngegg (4)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21187246">
            <a:off x="581626" y="3985416"/>
            <a:ext cx="1744953" cy="1159438"/>
          </a:xfrm>
          <a:prstGeom prst="rect">
            <a:avLst/>
          </a:prstGeom>
          <a:noFill/>
        </p:spPr>
      </p:pic>
      <p:pic>
        <p:nvPicPr>
          <p:cNvPr id="1037" name="Апельсин" descr="D:\Загрузки\pngegg (6).pn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1785918" y="750080"/>
            <a:ext cx="1430334" cy="1107289"/>
          </a:xfrm>
          <a:prstGeom prst="rect">
            <a:avLst/>
          </a:prstGeom>
          <a:noFill/>
        </p:spPr>
      </p:pic>
      <p:pic>
        <p:nvPicPr>
          <p:cNvPr id="1038" name="Клубника" descr="D:\Загрузки\pngegg (7).pn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2643175" y="3536163"/>
            <a:ext cx="1658945" cy="1607337"/>
          </a:xfrm>
          <a:prstGeom prst="rect">
            <a:avLst/>
          </a:prstGeom>
          <a:noFill/>
        </p:spPr>
      </p:pic>
      <p:sp>
        <p:nvSpPr>
          <p:cNvPr id="10" name="Стрелка вправо 9">
            <a:hlinkClick r:id="rId9" action="ppaction://hlinksldjump"/>
          </p:cNvPr>
          <p:cNvSpPr/>
          <p:nvPr/>
        </p:nvSpPr>
        <p:spPr>
          <a:xfrm>
            <a:off x="8143900" y="214296"/>
            <a:ext cx="857256" cy="53578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542 0.04306 C -0.04063 0.03634 0.00434 0.02986 0.04288 0.02847 C 0.08142 0.02755 0.11476 0.03172 0.14566 0.03449 C 0.17691 0.03727 0.20226 0.03681 0.22934 0.04537 C 0.25608 0.05394 0.2816 0.06875 0.30851 0.08634 C 0.33559 0.10371 0.37309 0.13125 0.39201 0.15 C 0.41111 0.16922 0.41458 0.18218 0.42205 0.19954 C 0.42969 0.2169 0.42969 0.23658 0.43715 0.25371 C 0.44462 0.2706 0.45729 0.29283 0.46719 0.30162 C 0.47708 0.31111 0.48559 0.30162 0.4974 0.30648 " pathEditMode="relative" rAng="0" ptsTypes="aaaaaaaaaA">
                                      <p:cBhvr>
                                        <p:cTn id="16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1" y="1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483 -0.06041 C -0.03664 -0.12199 0.00173 -0.18287 0.05138 -0.21527 C 0.10121 -0.24768 0.16197 -0.24907 0.22343 -0.25578 C 0.28506 -0.2625 0.35277 -0.27037 0.42083 -0.25578 C 0.48888 -0.24097 0.5842 -0.19652 0.63246 -0.16828 C 0.68055 -0.14004 0.6934 -0.10601 0.70989 -0.0875 " pathEditMode="relative" rAng="0" ptsTypes="aaaaaA">
                                      <p:cBhvr>
                                        <p:cTn id="26" dur="2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2" y="-1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5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0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916 0.09676 C -0.06319 0.07593 0.00278 0.05533 0.0375 0.04676 C 0.07223 0.0382 0.05643 0.04514 0.07917 0.04491 C 0.10191 0.04468 0.14219 0.04028 0.17362 0.04491 C 0.20504 0.04954 0.23264 0.05764 0.26806 0.07269 C 0.30348 0.08774 0.34966 0.11551 0.38612 0.13565 C 0.42257 0.15579 0.45539 0.18936 0.4875 0.19306 C 0.51962 0.19676 0.56129 0.16505 0.57917 0.15788 C 0.59705 0.1507 0.59098 0.15348 0.59445 0.15047 " pathEditMode="relative" rAng="0" ptsTypes="aaaaaaaaA">
                                      <p:cBhvr>
                                        <p:cTn id="31" dur="2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3" y="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4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traight empty road through the countryside on city background. Green  hills, blue sky, meadow. Summer landscape vector illustration. Stock Vector  | Adobe Stoc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pic>
        <p:nvPicPr>
          <p:cNvPr id="1028" name="Picture 4" descr="Грузоперевозки фурами 20 тонн - услуги в Санкт-Петербурге | Грузоперевозки,  доставка грузов фурами 🚚 Спб, срочно!"/>
          <p:cNvPicPr>
            <a:picLocks noChangeAspect="1" noChangeArrowheads="1"/>
          </p:cNvPicPr>
          <p:nvPr/>
        </p:nvPicPr>
        <p:blipFill>
          <a:blip r:embed="rId3" cstate="screen"/>
          <a:srcRect t="-5073"/>
          <a:stretch>
            <a:fillRect/>
          </a:stretch>
        </p:blipFill>
        <p:spPr bwMode="auto">
          <a:xfrm>
            <a:off x="0" y="642924"/>
            <a:ext cx="2786082" cy="1482316"/>
          </a:xfrm>
          <a:prstGeom prst="rect">
            <a:avLst/>
          </a:prstGeom>
          <a:noFill/>
        </p:spPr>
      </p:pic>
      <p:pic>
        <p:nvPicPr>
          <p:cNvPr id="1032" name="Picture 8" descr="✓ Самолет клипарт #21 скачать клипарт бесплатно - Clipart-DB"/>
          <p:cNvPicPr>
            <a:picLocks noChangeAspect="1" noChangeArrowheads="1"/>
          </p:cNvPicPr>
          <p:nvPr/>
        </p:nvPicPr>
        <p:blipFill>
          <a:blip r:embed="rId4" cstate="screen"/>
          <a:srcRect b="-45572"/>
          <a:stretch>
            <a:fillRect/>
          </a:stretch>
        </p:blipFill>
        <p:spPr bwMode="auto">
          <a:xfrm>
            <a:off x="5889674" y="571486"/>
            <a:ext cx="3254326" cy="1500198"/>
          </a:xfrm>
          <a:prstGeom prst="rect">
            <a:avLst/>
          </a:prstGeom>
          <a:noFill/>
        </p:spPr>
      </p:pic>
      <p:pic>
        <p:nvPicPr>
          <p:cNvPr id="1050" name="Picture 26" descr="Tesla машина PNG"/>
          <p:cNvPicPr>
            <a:picLocks noChangeAspect="1" noChangeArrowheads="1"/>
          </p:cNvPicPr>
          <p:nvPr/>
        </p:nvPicPr>
        <p:blipFill>
          <a:blip r:embed="rId5"/>
          <a:srcRect t="26148" b="24171"/>
          <a:stretch>
            <a:fillRect/>
          </a:stretch>
        </p:blipFill>
        <p:spPr bwMode="auto">
          <a:xfrm>
            <a:off x="3000364" y="714362"/>
            <a:ext cx="2732076" cy="1357322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Наземный транспорт. Что лишнее?</a:t>
            </a:r>
            <a:endParaRPr lang="ru-RU" sz="3600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трелка вправо 17">
            <a:hlinkClick r:id="rId6" action="ppaction://hlinksldjump"/>
          </p:cNvPr>
          <p:cNvSpPr/>
          <p:nvPr/>
        </p:nvSpPr>
        <p:spPr>
          <a:xfrm>
            <a:off x="8072462" y="4357700"/>
            <a:ext cx="857256" cy="5715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4.19753E-6 L 0.00121 0.49691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2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0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9.87654E-7 L -0.00104 0.50926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1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2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0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Beach Live Wallpaper Coub Gifs With Sound - Sea Beach - 1164x676 Wallpaper  - teahub.i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-357208"/>
            <a:ext cx="9143999" cy="550070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64294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Водный транспорт. Что лишнее?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5370" name="Picture 10" descr="Lotus машина 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3690970"/>
            <a:ext cx="2357422" cy="1452530"/>
          </a:xfrm>
          <a:prstGeom prst="rect">
            <a:avLst/>
          </a:prstGeom>
          <a:noFill/>
        </p:spPr>
      </p:pic>
      <p:pic>
        <p:nvPicPr>
          <p:cNvPr id="15374" name="Picture 14" descr="Корабль PNG изображение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857884" y="3426310"/>
            <a:ext cx="3286116" cy="1717190"/>
          </a:xfrm>
          <a:prstGeom prst="rect">
            <a:avLst/>
          </a:prstGeom>
          <a:noFill/>
        </p:spPr>
      </p:pic>
      <p:pic>
        <p:nvPicPr>
          <p:cNvPr id="15382" name="Picture 22" descr="Наклейка Корабль PNG - AVATAN PLUS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500298" y="2691191"/>
            <a:ext cx="3286148" cy="2452309"/>
          </a:xfrm>
          <a:prstGeom prst="rect">
            <a:avLst/>
          </a:prstGeom>
          <a:noFill/>
        </p:spPr>
      </p:pic>
      <p:sp>
        <p:nvSpPr>
          <p:cNvPr id="15" name="Стрелка вправо 14">
            <a:hlinkClick r:id="rId6" action="ppaction://hlinksldjump"/>
          </p:cNvPr>
          <p:cNvSpPr/>
          <p:nvPr/>
        </p:nvSpPr>
        <p:spPr>
          <a:xfrm>
            <a:off x="8286776" y="500048"/>
            <a:ext cx="857224" cy="5000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3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70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53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44458  E" pathEditMode="relative" ptsTypes="">
                                      <p:cBhvr>
                                        <p:cTn id="13" dur="20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7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53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6.7243E-6 C 0.01407 -0.03364 0.0283 -0.06699 0.03525 -0.08366 C 0.04219 -0.10033 0.04115 -0.08675 0.04115 -0.10033 C 0.04115 -0.11392 0.04011 -0.14664 0.03525 -0.16517 C 0.03039 -0.18369 0.01997 -0.1982 0.01181 -0.21117 C 0.00365 -0.22414 -0.00468 -0.23556 -0.01406 -0.24266 C -0.02344 -0.24976 -0.03612 -0.24636 -0.04461 -0.25316 C -0.05312 -0.25995 -0.05781 -0.27508 -0.06475 -0.28434 C -0.0717 -0.2936 -0.07292 -0.30286 -0.08593 -0.30966 C -0.09896 -0.31645 -0.12934 -0.31861 -0.14237 -0.32417 C -0.15539 -0.32972 -0.16042 -0.33744 -0.16476 -0.343 C -0.1691 -0.34856 -0.16771 -0.35442 -0.16823 -0.35782 " pathEditMode="relative" ptsTypes="aaaaaaaaaaaA">
                                      <p:cBhvr>
                                        <p:cTn id="18" dur="2000" fill="hold"/>
                                        <p:tgtEl>
                                          <p:spTgt spid="153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82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06" name="Picture 22" descr="Фон мультяшный лес - 41 фото для презентаций и картинок на рабочий стол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2087" cy="51435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8"/>
            <a:ext cx="9144000" cy="642924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 smtClean="0">
                <a:latin typeface="Gabriola" pitchFamily="82" charset="0"/>
                <a:cs typeface="Times New Roman" pitchFamily="18" charset="0"/>
              </a:rPr>
              <a:t>Кто, что любит?</a:t>
            </a:r>
            <a:endParaRPr lang="ru-RU" sz="6000" b="1" dirty="0">
              <a:latin typeface="Gabriola" pitchFamily="82" charset="0"/>
              <a:cs typeface="Times New Roman" pitchFamily="18" charset="0"/>
            </a:endParaRPr>
          </a:p>
        </p:txBody>
      </p:sp>
      <p:pic>
        <p:nvPicPr>
          <p:cNvPr id="16398" name="Picture 14" descr="Кость 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000892" y="1500180"/>
            <a:ext cx="1751799" cy="892170"/>
          </a:xfrm>
          <a:prstGeom prst="rect">
            <a:avLst/>
          </a:prstGeom>
          <a:noFill/>
        </p:spPr>
      </p:pic>
      <p:pic>
        <p:nvPicPr>
          <p:cNvPr id="16402" name="Picture 18" descr="Листок | Золотая горка - Берёзовский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072330" y="3214692"/>
            <a:ext cx="1347756" cy="1347756"/>
          </a:xfrm>
          <a:prstGeom prst="rect">
            <a:avLst/>
          </a:prstGeom>
          <a:noFill/>
        </p:spPr>
      </p:pic>
      <p:pic>
        <p:nvPicPr>
          <p:cNvPr id="16390" name="Picture 6" descr="хлеб значок мультяшном стиле, тостер клипарт, значки стиля, мультфильм  иконки PNG и вектор пнг для бесплатной загрузки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29190" y="1357304"/>
            <a:ext cx="1325552" cy="1325552"/>
          </a:xfrm>
          <a:prstGeom prst="rect">
            <a:avLst/>
          </a:prstGeom>
          <a:noFill/>
        </p:spPr>
      </p:pic>
      <p:pic>
        <p:nvPicPr>
          <p:cNvPr id="16420" name="Picture 36" descr="Мультяшный стикер Baby Bear клипарт, медведь клипарт, медведь картинки,  медвежонок PNG и PSD-файл пнг для бесплатной загрузки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414" y="1857370"/>
            <a:ext cx="3611568" cy="3611568"/>
          </a:xfrm>
          <a:prstGeom prst="rect">
            <a:avLst/>
          </a:prstGeom>
          <a:noFill/>
        </p:spPr>
      </p:pic>
      <p:pic>
        <p:nvPicPr>
          <p:cNvPr id="16388" name="Picture 4" descr="Смайлик эмодзи Мед 🍯 для ВК, Ватсапа, Инстаграма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857752" y="3214692"/>
            <a:ext cx="1285884" cy="1285884"/>
          </a:xfrm>
          <a:prstGeom prst="rect">
            <a:avLst/>
          </a:prstGeom>
          <a:noFill/>
        </p:spPr>
      </p:pic>
      <p:sp>
        <p:nvSpPr>
          <p:cNvPr id="26" name="Стрелка вправо 25">
            <a:hlinkClick r:id="rId8" action="ppaction://hlinksldjump"/>
          </p:cNvPr>
          <p:cNvSpPr/>
          <p:nvPr/>
        </p:nvSpPr>
        <p:spPr>
          <a:xfrm>
            <a:off x="7715272" y="285734"/>
            <a:ext cx="1143008" cy="6429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3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7 1.11022E-16 C -0.04045 0.02685 -0.08038 0.05401 -0.11007 0.07222 C -0.1401 0.09043 -0.15243 0.09938 -0.17951 0.10864 C -0.20677 0.11759 -0.24271 0.12253 -0.27378 0.125 C -0.30486 0.12809 -0.33698 0.125 -0.36475 0.125 C -0.39271 0.125 -0.41979 0.12809 -0.44028 0.125 C -0.46093 0.12253 -0.47882 0.11049 -0.4875 0.10864 " pathEditMode="relative" rAng="0" ptsTypes="aaaaaaA">
                                      <p:cBhvr>
                                        <p:cTn id="6" dur="2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4" y="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8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63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9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64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164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402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63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98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4" name="Picture 6" descr="Музыкальные ноты для музыки | Премиум вектор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06376"/>
            <a:ext cx="9144000" cy="5349876"/>
          </a:xfrm>
          <a:prstGeom prst="rect">
            <a:avLst/>
          </a:prstGeom>
          <a:noFill/>
        </p:spPr>
      </p:pic>
      <p:pic>
        <p:nvPicPr>
          <p:cNvPr id="17410" name="Picture 2" descr="гитара PNG фото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29124" y="2285998"/>
            <a:ext cx="2100581" cy="2601177"/>
          </a:xfrm>
          <a:prstGeom prst="rect">
            <a:avLst/>
          </a:prstGeom>
          <a:noFill/>
        </p:spPr>
      </p:pic>
      <p:pic>
        <p:nvPicPr>
          <p:cNvPr id="17424" name="Picture 16" descr="Барабан Клуб Рождество - Бесплатная векторная графика на Pixabay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643174" y="2714626"/>
            <a:ext cx="1720859" cy="2150935"/>
          </a:xfrm>
          <a:prstGeom prst="rect">
            <a:avLst/>
          </a:prstGeom>
          <a:noFill/>
        </p:spPr>
      </p:pic>
      <p:pic>
        <p:nvPicPr>
          <p:cNvPr id="17426" name="Picture 18" descr="арфа вектор PNG, векторы, PSD и пнг для бесплатной загрузки | Pngtree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2285998"/>
            <a:ext cx="2071670" cy="2643206"/>
          </a:xfrm>
          <a:prstGeom prst="rect">
            <a:avLst/>
          </a:prstGeom>
          <a:noFill/>
        </p:spPr>
      </p:pic>
      <p:pic>
        <p:nvPicPr>
          <p:cNvPr id="17428" name="Picture 20" descr="Lenagold - Клипарт - Музыкальные инструменты - Скрипки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715140" y="2214560"/>
            <a:ext cx="2201847" cy="2697018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0" y="0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Выбери струнные инструменты</a:t>
            </a:r>
            <a:endParaRPr lang="ru-RU" sz="44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4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74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2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74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174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2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74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10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74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174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24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144</TotalTime>
  <Words>24</Words>
  <PresentationFormat>Экран (16:9)</PresentationFormat>
  <Paragraphs>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Поток</vt:lpstr>
      <vt:lpstr>Собери овощи в корзину</vt:lpstr>
      <vt:lpstr>Слайд 2</vt:lpstr>
      <vt:lpstr>Водный транспорт. Что лишнее?</vt:lpstr>
      <vt:lpstr>Кто, что любит?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Собери овощи в корзину</dc:title>
  <dc:creator>User</dc:creator>
  <cp:lastModifiedBy>User</cp:lastModifiedBy>
  <cp:revision>17</cp:revision>
  <dcterms:created xsi:type="dcterms:W3CDTF">2021-11-09T13:00:19Z</dcterms:created>
  <dcterms:modified xsi:type="dcterms:W3CDTF">2022-02-13T11:01:08Z</dcterms:modified>
</cp:coreProperties>
</file>