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67" r:id="rId12"/>
    <p:sldId id="266" r:id="rId13"/>
    <p:sldId id="265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6;&#1083;&#1100;&#1079;&#1086;&#1074;&#1072;&#1090;&#1077;&#1083;&#1100;\Desktop\&#1092;&#1086;&#1090;&#1086;%20&#1052;&#1099;&#1083;&#1100;&#1085;&#1099;&#1077;%20&#1087;&#1091;&#1079;&#1099;&#1088;&#1080;\VID_20210315_092317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6;&#1083;&#1100;&#1079;&#1086;&#1074;&#1072;&#1090;&#1077;&#1083;&#1100;\Desktop\&#1092;&#1086;&#1090;&#1086;%20&#1052;&#1099;&#1083;&#1100;&#1085;&#1099;&#1077;%20&#1087;&#1091;&#1079;&#1099;&#1088;&#1080;\VID_20210315_092330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5.infourok.ru/uploads/ex/1016/00129a2d-f7a7efa8/hello_html_m18b9c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4178" y="0"/>
            <a:ext cx="1029101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643050"/>
            <a:ext cx="7637334" cy="318612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«Мыльные пузыри - как инструмент оздоровления»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гр. «Карамельки»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0210531_12121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500042"/>
            <a:ext cx="4695167" cy="613681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VID_20210315_092317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VID_20210315_092330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Данная программа с одной  стороны позволяет детям   получать первоначальные представления об экспериментально – исследовательской деятельности, во-вторых, развивать легочную активность и в-третьих, получать радость и удовольствие от игр с водой и мыльными пузырями.</a:t>
            </a:r>
          </a:p>
        </p:txBody>
      </p:sp>
      <p:pic>
        <p:nvPicPr>
          <p:cNvPr id="3" name="Рисунок 2" descr="три кота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2214554"/>
            <a:ext cx="5786446" cy="433983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reenshot_2021-10-27-19-13-59-368_com.android.chrome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14478" y="428604"/>
            <a:ext cx="12382587" cy="571504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/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785794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0488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любят дети больше всего на свете? Конечно же, играть!  Играя,  они активно общаются между собой, приобретают новые представления, умения  и навыки, совершая первые открытия, познают окружающий мир. </a:t>
            </a:r>
          </a:p>
        </p:txBody>
      </p:sp>
      <p:pic>
        <p:nvPicPr>
          <p:cNvPr id="3" name="Рисунок 2" descr="зарядка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857364"/>
            <a:ext cx="6357950" cy="47684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5720" y="928670"/>
            <a:ext cx="450059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0488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развитие познавательной активности детей посредством экспериментирования с объектами и явлениями окружающей действительности.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00530" y="4611231"/>
            <a:ext cx="4643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90488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Одной из главных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было познакомить детей со свойством жидкого мыла, развить интерес к экспериментально-исследовательской деятельности и помочь детям освоить новый способ рисования мыльными пузырями.</a:t>
            </a:r>
          </a:p>
        </p:txBody>
      </p:sp>
      <p:pic>
        <p:nvPicPr>
          <p:cNvPr id="4" name="Содержимое 5" descr="мыльные процедуры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41998" y="687234"/>
            <a:ext cx="4355052" cy="3552041"/>
          </a:xfrm>
        </p:spPr>
      </p:pic>
      <p:pic>
        <p:nvPicPr>
          <p:cNvPr id="5" name="Содержимое 3" descr="IMG_20210531_12122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000372"/>
            <a:ext cx="4068804" cy="31099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1000108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Используя методы нетрадиционного рисования, создается благоприятная обстановка, повышается  настроение развиваются творческие способности.</a:t>
            </a:r>
          </a:p>
        </p:txBody>
      </p:sp>
      <p:pic>
        <p:nvPicPr>
          <p:cNvPr id="3" name="Рисунок 2" descr="IMG_20210528_0943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1857364"/>
            <a:ext cx="6286512" cy="47148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14942" y="2071678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Темы  для творческих занятий были связаны с различными календарными праздниками (8 марта, день космонавтики, день защиты детей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dirty="0"/>
              <a:t>)</a:t>
            </a:r>
          </a:p>
        </p:txBody>
      </p:sp>
      <p:pic>
        <p:nvPicPr>
          <p:cNvPr id="3" name="Рисунок 2" descr="пузыри 23 февраля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4857784" cy="64095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унаа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428604"/>
            <a:ext cx="4756369" cy="61436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яблоко червя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85728"/>
            <a:ext cx="8106582" cy="607223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рое дуе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571480"/>
            <a:ext cx="7784279" cy="564360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10531_12114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3" y="428604"/>
            <a:ext cx="7718347" cy="585791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rgbClr val="FFFF00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1845</TotalTime>
  <Words>160</Words>
  <Application>Microsoft Office PowerPoint</Application>
  <PresentationFormat>Экран (4:3)</PresentationFormat>
  <Paragraphs>8</Paragraphs>
  <Slides>15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Constantia</vt:lpstr>
      <vt:lpstr>Times New Roman</vt:lpstr>
      <vt:lpstr>Wingdings 2</vt:lpstr>
      <vt:lpstr>Поток</vt:lpstr>
      <vt:lpstr> «Мыльные пузыри - как инструмент оздоровления» гр. «Карамельки»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Детское творческое объединение «Волшебные пузыри» для детей от 2 до 3 лет</dc:title>
  <dc:creator>Пользователь</dc:creator>
  <cp:lastModifiedBy>Пользователь</cp:lastModifiedBy>
  <cp:revision>41</cp:revision>
  <dcterms:modified xsi:type="dcterms:W3CDTF">2022-02-13T19:51:42Z</dcterms:modified>
</cp:coreProperties>
</file>