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0" r:id="rId1"/>
  </p:sldMasterIdLst>
  <p:sldIdLst>
    <p:sldId id="288" r:id="rId2"/>
    <p:sldId id="261" r:id="rId3"/>
    <p:sldId id="266" r:id="rId4"/>
    <p:sldId id="267" r:id="rId5"/>
    <p:sldId id="283" r:id="rId6"/>
    <p:sldId id="268" r:id="rId7"/>
    <p:sldId id="269" r:id="rId8"/>
    <p:sldId id="260" r:id="rId9"/>
    <p:sldId id="274" r:id="rId10"/>
    <p:sldId id="286" r:id="rId11"/>
    <p:sldId id="275" r:id="rId12"/>
    <p:sldId id="265" r:id="rId13"/>
    <p:sldId id="287" r:id="rId14"/>
    <p:sldId id="272" r:id="rId15"/>
    <p:sldId id="278" r:id="rId16"/>
    <p:sldId id="282" r:id="rId17"/>
    <p:sldId id="27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25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21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8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232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77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372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37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829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9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9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21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5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1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62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39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0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3D5C4D5-F65A-48C9-855F-3F52376E592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8AD5B-A1D4-4D29-BC29-30A7A1DEC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33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  <p:sldLayoutId id="2147484082" r:id="rId12"/>
    <p:sldLayoutId id="2147484083" r:id="rId13"/>
    <p:sldLayoutId id="2147484084" r:id="rId14"/>
    <p:sldLayoutId id="2147484085" r:id="rId15"/>
    <p:sldLayoutId id="2147484086" r:id="rId16"/>
    <p:sldLayoutId id="214748408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5838" y="985835"/>
            <a:ext cx="10780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Набросок- это важнейшая часть обучения рисованию.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673823" y="2743194"/>
            <a:ext cx="6518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Преподаватели спец. дисциплин </a:t>
            </a:r>
          </a:p>
          <a:p>
            <a:r>
              <a:rPr lang="ru-RU" sz="2400" dirty="0" smtClean="0"/>
              <a:t>СПб ГБ ПОУ « РКТК»:</a:t>
            </a:r>
          </a:p>
          <a:p>
            <a:r>
              <a:rPr lang="ru-RU" sz="2400" dirty="0" err="1" smtClean="0"/>
              <a:t>Калын</a:t>
            </a:r>
            <a:r>
              <a:rPr lang="ru-RU" sz="2400" dirty="0" smtClean="0"/>
              <a:t> Татьяна Анатольевна</a:t>
            </a:r>
          </a:p>
          <a:p>
            <a:r>
              <a:rPr lang="ru-RU" sz="2400" dirty="0" smtClean="0"/>
              <a:t>Попова Татьяна Витальевна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572" y="2081607"/>
            <a:ext cx="1975830" cy="289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9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236" y="1771650"/>
            <a:ext cx="1602565" cy="23145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662" y="1771650"/>
            <a:ext cx="2617064" cy="23924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14662" y="4986323"/>
            <a:ext cx="5043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Наброски на  выразительный  силуэт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4966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511" y="2084647"/>
            <a:ext cx="2032621" cy="16894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4" y="3600453"/>
            <a:ext cx="1858986" cy="24018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44" y="2863849"/>
            <a:ext cx="1905118" cy="1820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599" y="4684295"/>
            <a:ext cx="356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 с юмором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7073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646" y="2243138"/>
            <a:ext cx="2522615" cy="28414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3214687" y="5586413"/>
            <a:ext cx="6586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 с добавлением цвета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476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9" y="3026834"/>
            <a:ext cx="7533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Обратить внимание на движение , на пропорции и на характерные признаки 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14389" y="2300288"/>
            <a:ext cx="9596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Затем  надо определить направление освещения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89" y="3914775"/>
            <a:ext cx="10314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провели линию и она оказалась не на месте спокойно продолжайте рисовать.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И  помните количество всегда перейдет в качество…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14388" y="913356"/>
            <a:ext cx="8195147" cy="370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 тем как начать рисовать набросок  надо поставить задачу.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14388" y="1515501"/>
            <a:ext cx="8829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Понять, что вы хотите добиться в процессе  работы .</a:t>
            </a:r>
          </a:p>
        </p:txBody>
      </p:sp>
    </p:spTree>
    <p:extLst>
      <p:ext uri="{BB962C8B-B14F-4D97-AF65-F5344CB8AC3E}">
        <p14:creationId xmlns:p14="http://schemas.microsoft.com/office/powerpoint/2010/main" val="250696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75" y="1629335"/>
            <a:ext cx="2135179" cy="33785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227" y="1600200"/>
            <a:ext cx="2067991" cy="3407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342" y="1685925"/>
            <a:ext cx="2039687" cy="33219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34065" y="6112042"/>
            <a:ext cx="3670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Этапы выполнения </a:t>
            </a:r>
          </a:p>
        </p:txBody>
      </p:sp>
    </p:spTree>
    <p:extLst>
      <p:ext uri="{BB962C8B-B14F-4D97-AF65-F5344CB8AC3E}">
        <p14:creationId xmlns:p14="http://schemas.microsoft.com/office/powerpoint/2010/main" val="108291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904" y="2274238"/>
            <a:ext cx="1641771" cy="2103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4789" y="700088"/>
            <a:ext cx="486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Рисунки  студентов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332" y="3414314"/>
            <a:ext cx="1631512" cy="19271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321" y="4557704"/>
            <a:ext cx="1428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силуэт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443788" y="5578733"/>
            <a:ext cx="228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Линия и пятно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4898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414" y="1914525"/>
            <a:ext cx="1831920" cy="32861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63" y="1961212"/>
            <a:ext cx="1790548" cy="32394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00475" y="5972171"/>
            <a:ext cx="5100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Рисунки студентов линейные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87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185" y="958669"/>
            <a:ext cx="1118134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287" y="2712995"/>
            <a:ext cx="3218966" cy="21179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77050" y="4271951"/>
            <a:ext cx="1552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 smtClean="0"/>
              <a:t>ПУТЬ !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985838" y="542925"/>
            <a:ext cx="74174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Наброски очень важная часть нашего обучения.</a:t>
            </a:r>
          </a:p>
          <a:p>
            <a:r>
              <a:rPr lang="ru-RU" dirty="0" smtClean="0"/>
              <a:t>Они учат видеть красоту , развивают наблюдательность, </a:t>
            </a:r>
          </a:p>
          <a:p>
            <a:r>
              <a:rPr lang="ru-RU" dirty="0" smtClean="0"/>
              <a:t>позволяют добиться живой и выразительной линии.</a:t>
            </a:r>
          </a:p>
          <a:p>
            <a:r>
              <a:rPr lang="ru-RU" dirty="0" smtClean="0"/>
              <a:t>Благодаря им рука становится увереннее</a:t>
            </a:r>
          </a:p>
          <a:p>
            <a:r>
              <a:rPr lang="ru-RU" dirty="0" smtClean="0"/>
              <a:t> и вы сможете легко и свободно воплотить ваши идеи в жизнь.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64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935" y="417096"/>
            <a:ext cx="109041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Наброски- это небольшие рисунки, которые выполнены достаточно быстро  и без особой детализации . Задача запечатлеть общие пропорции, динамику движения, индивидуальные особенности..</a:t>
            </a:r>
            <a:r>
              <a:rPr lang="ru-RU" sz="2400" i="1" dirty="0" smtClean="0"/>
              <a:t>. </a:t>
            </a:r>
          </a:p>
          <a:p>
            <a:endParaRPr lang="ru-RU" sz="2400" i="1" dirty="0"/>
          </a:p>
          <a:p>
            <a:endParaRPr lang="ru-RU" sz="2400" i="1" dirty="0" smtClean="0"/>
          </a:p>
          <a:p>
            <a:endParaRPr lang="ru-RU" sz="2400" dirty="0"/>
          </a:p>
          <a:p>
            <a:endParaRPr lang="ru-RU" sz="2400" i="1" dirty="0" smtClean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252" y="2478383"/>
            <a:ext cx="1972864" cy="26914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098" y="2478383"/>
            <a:ext cx="2004314" cy="267241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56" y="2478383"/>
            <a:ext cx="1708505" cy="272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15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0800000" flipH="1" flipV="1">
            <a:off x="2757487" y="2715986"/>
            <a:ext cx="888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  бывают :</a:t>
            </a:r>
          </a:p>
          <a:p>
            <a:endParaRPr lang="ru-RU" sz="2400" dirty="0" smtClean="0"/>
          </a:p>
          <a:p>
            <a:r>
              <a:rPr lang="ru-RU" sz="2400" dirty="0" smtClean="0"/>
              <a:t>линейные,</a:t>
            </a:r>
          </a:p>
          <a:p>
            <a:r>
              <a:rPr lang="ru-RU" sz="2400" dirty="0" smtClean="0"/>
              <a:t>             линейные с тоном,</a:t>
            </a:r>
          </a:p>
          <a:p>
            <a:r>
              <a:rPr lang="ru-RU" sz="2400" dirty="0" smtClean="0"/>
              <a:t>                                тоновые наброски, </a:t>
            </a:r>
          </a:p>
        </p:txBody>
      </p:sp>
    </p:spTree>
    <p:extLst>
      <p:ext uri="{BB962C8B-B14F-4D97-AF65-F5344CB8AC3E}">
        <p14:creationId xmlns:p14="http://schemas.microsoft.com/office/powerpoint/2010/main" val="63421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33" y="2700338"/>
            <a:ext cx="2860145" cy="21122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815" y="1914525"/>
            <a:ext cx="2213453" cy="2898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0484" y="5278400"/>
            <a:ext cx="3882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ЛИНЕЙНЫЕ НАБРОСКИ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554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6" y="442912"/>
            <a:ext cx="351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 с натуры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1527182"/>
            <a:ext cx="1968064" cy="31708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14899" y="4814909"/>
            <a:ext cx="2657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памяти 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529624" y="904577"/>
            <a:ext cx="3220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 представлению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885" y="1620028"/>
            <a:ext cx="2636027" cy="30779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858" y="1760556"/>
            <a:ext cx="2334915" cy="293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7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753" y="1628775"/>
            <a:ext cx="2361574" cy="3264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5853" y="4431638"/>
            <a:ext cx="6047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Линейные  наброски с тоном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45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510" y="3438397"/>
            <a:ext cx="1901241" cy="18763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42" y="3065226"/>
            <a:ext cx="1638184" cy="22494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54910" y="1507965"/>
            <a:ext cx="4267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Наброски тоном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5458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73"/>
          <a:stretch/>
        </p:blipFill>
        <p:spPr>
          <a:xfrm>
            <a:off x="2457213" y="2071688"/>
            <a:ext cx="3334488" cy="2512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038" y="2071688"/>
            <a:ext cx="2625267" cy="25123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1074" y="5309938"/>
            <a:ext cx="4363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Наброски на движение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935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83" y="1600934"/>
            <a:ext cx="2401587" cy="32178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35" y="1586402"/>
            <a:ext cx="2503855" cy="32323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6779" y="5611725"/>
            <a:ext cx="4365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Конструктивные наброски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617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916</TotalTime>
  <Words>208</Words>
  <Application>Microsoft Office PowerPoint</Application>
  <PresentationFormat>Широкоэкранный</PresentationFormat>
  <Paragraphs>48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ДимонАдмин</dc:creator>
  <cp:lastModifiedBy>ДимонАдмин</cp:lastModifiedBy>
  <cp:revision>78</cp:revision>
  <dcterms:created xsi:type="dcterms:W3CDTF">2021-11-29T18:31:25Z</dcterms:created>
  <dcterms:modified xsi:type="dcterms:W3CDTF">2022-02-13T15:04:53Z</dcterms:modified>
</cp:coreProperties>
</file>