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1" r:id="rId2"/>
    <p:sldId id="283" r:id="rId3"/>
    <p:sldId id="260" r:id="rId4"/>
    <p:sldId id="276" r:id="rId5"/>
    <p:sldId id="263" r:id="rId6"/>
    <p:sldId id="287" r:id="rId7"/>
    <p:sldId id="265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ECF9E-FA5E-4BB6-B19C-52750B71717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9FEC7-9C53-4DE6-8D22-48C38B07C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9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162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2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985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8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61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2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85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88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16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238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82D6-B63B-4519-80E3-888F433F879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D1C24-F5E3-446B-9469-B30896A0B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97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Оранжевый день</a:t>
            </a:r>
            <a:endParaRPr lang="ru-RU" sz="3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Comic Sans MS" panose="030F0702030302020204" pitchFamily="66" charset="0"/>
              </a:rPr>
              <a:t>По свойствам этот цвет символизирует энергию, радость, теплоту, смелость</a:t>
            </a:r>
            <a:r>
              <a:rPr lang="ru-RU" sz="1800" dirty="0" smtClean="0">
                <a:latin typeface="Comic Sans MS" panose="030F0702030302020204" pitchFamily="66" charset="0"/>
              </a:rPr>
              <a:t>, дарует здоровье</a:t>
            </a:r>
            <a:r>
              <a:rPr lang="ru-RU" sz="1800" dirty="0">
                <a:latin typeface="Comic Sans MS" panose="030F0702030302020204" pitchFamily="66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452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073" y="242048"/>
            <a:ext cx="545153" cy="54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1926">
            <a:off x="6352630" y="494361"/>
            <a:ext cx="499680" cy="5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1475">
            <a:off x="5880344" y="3984330"/>
            <a:ext cx="667065" cy="5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5A3626"/>
              </a:clrFrom>
              <a:clrTo>
                <a:srgbClr val="5A362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2280">
            <a:off x="3679989" y="4563914"/>
            <a:ext cx="677483" cy="5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9967">
            <a:off x="559197" y="3338673"/>
            <a:ext cx="630323" cy="5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863" y="1661007"/>
            <a:ext cx="524168" cy="540000"/>
          </a:xfrm>
          <a:prstGeom prst="rect">
            <a:avLst/>
          </a:prstGeom>
        </p:spPr>
      </p:pic>
      <p:pic>
        <p:nvPicPr>
          <p:cNvPr id="8" name="deti-online.com_-_oranzhevaya-pesny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93694" y="3272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5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0988" y="376518"/>
            <a:ext cx="63470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Под оранжевою коркой,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 Дольки спрятались как в норке,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 Поделюсь я сочным кругом 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Со своим прекрасным другом!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7165" y="2393577"/>
            <a:ext cx="60108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111111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(Мандарин)</a:t>
            </a:r>
            <a:br>
              <a:rPr lang="ru-RU" sz="2000" dirty="0">
                <a:solidFill>
                  <a:srgbClr val="111111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</a:b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072" y="3321424"/>
            <a:ext cx="83571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1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84094" y="0"/>
            <a:ext cx="51502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мандарин</a:t>
            </a:r>
            <a:endParaRPr lang="ru-RU" sz="36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4441" y="2603105"/>
            <a:ext cx="311544" cy="54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9952" y="1492623"/>
            <a:ext cx="4814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В Китае </a:t>
            </a:r>
            <a:r>
              <a:rPr lang="ru-RU" sz="2000" dirty="0">
                <a:latin typeface="Comic Sans MS" panose="030F0702030302020204" pitchFamily="66" charset="0"/>
              </a:rPr>
              <a:t>мандарином называли чиновников </a:t>
            </a:r>
            <a:r>
              <a:rPr lang="ru-RU" sz="2000" dirty="0" smtClean="0">
                <a:latin typeface="Comic Sans MS" panose="030F0702030302020204" pitchFamily="66" charset="0"/>
              </a:rPr>
              <a:t> </a:t>
            </a:r>
            <a:r>
              <a:rPr lang="ru-RU" sz="2000" dirty="0">
                <a:latin typeface="Comic Sans MS" panose="030F0702030302020204" pitchFamily="66" charset="0"/>
              </a:rPr>
              <a:t>- </a:t>
            </a:r>
            <a:r>
              <a:rPr lang="ru-RU" sz="2000" dirty="0" smtClean="0">
                <a:latin typeface="Comic Sans MS" panose="030F0702030302020204" pitchFamily="66" charset="0"/>
              </a:rPr>
              <a:t>они </a:t>
            </a:r>
            <a:r>
              <a:rPr lang="ru-RU" sz="2000" dirty="0">
                <a:latin typeface="Comic Sans MS" panose="030F0702030302020204" pitchFamily="66" charset="0"/>
              </a:rPr>
              <a:t>одевали исключительно желтый костюм, желтый галстук, желтую рубашку и обувь. Затем фрукт мандарина, выращенного впервые в Китае, назвали прозвищем этих </a:t>
            </a:r>
            <a:r>
              <a:rPr lang="ru-RU" sz="2000" dirty="0" smtClean="0">
                <a:latin typeface="Comic Sans MS" panose="030F0702030302020204" pitchFamily="66" charset="0"/>
              </a:rPr>
              <a:t>чиновников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3685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55" y="1372303"/>
            <a:ext cx="729083" cy="54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4471" y="4437530"/>
            <a:ext cx="88212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Мандарин – это вечнозеленое растение, высотой до четырех метров. Родом из Китая. </a:t>
            </a:r>
          </a:p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Слово «мандарин» заимствовано в русский язык из испанского языка и указывает на свойство кожуры плода – легко очищаться от мякоти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4usm.com/Files/Products/3627/HjDfyxOq7FJ6F9X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6236" y="1976717"/>
            <a:ext cx="936000" cy="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31859" y="5634318"/>
            <a:ext cx="28642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Comic Sans MS" panose="030F0702030302020204" pitchFamily="66" charset="0"/>
              </a:rPr>
              <a:t>C</a:t>
            </a:r>
            <a:r>
              <a:rPr lang="en-US" sz="4000" dirty="0" smtClean="0">
                <a:latin typeface="Comic Sans MS" panose="030F0702030302020204" pitchFamily="66" charset="0"/>
              </a:rPr>
              <a:t>40</a:t>
            </a:r>
            <a:r>
              <a:rPr lang="en-US" sz="6600" dirty="0" smtClean="0">
                <a:latin typeface="Comic Sans MS" panose="030F0702030302020204" pitchFamily="66" charset="0"/>
              </a:rPr>
              <a:t>H</a:t>
            </a:r>
            <a:r>
              <a:rPr lang="en-US" sz="4000" dirty="0" smtClean="0">
                <a:latin typeface="Comic Sans MS" panose="030F0702030302020204" pitchFamily="66" charset="0"/>
              </a:rPr>
              <a:t>56</a:t>
            </a:r>
            <a:r>
              <a:rPr lang="en-US" sz="6600" dirty="0" smtClean="0">
                <a:latin typeface="Comic Sans MS" panose="030F0702030302020204" pitchFamily="66" charset="0"/>
              </a:rPr>
              <a:t> </a:t>
            </a:r>
            <a:endParaRPr lang="ru-RU" sz="6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0235" y="0"/>
            <a:ext cx="7839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КАРАТИН – желто-оранжевый пигмент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6682" y="443753"/>
            <a:ext cx="5338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Улучшает иммунитет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6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494" y="309283"/>
            <a:ext cx="84850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Витамин К - обеспечивает эластичность сосудов и является барьером в развитии болезней </a:t>
            </a:r>
            <a:r>
              <a:rPr lang="ru-RU" sz="2000" dirty="0" err="1" smtClean="0">
                <a:latin typeface="Comic Sans MS" panose="030F0702030302020204" pitchFamily="66" charset="0"/>
              </a:rPr>
              <a:t>сердечнососудистой</a:t>
            </a:r>
            <a:r>
              <a:rPr lang="ru-RU" sz="2000" dirty="0" smtClean="0">
                <a:latin typeface="Comic Sans MS" panose="030F0702030302020204" pitchFamily="66" charset="0"/>
              </a:rPr>
              <a:t> системы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259" y="4935071"/>
            <a:ext cx="84716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Ученые убеждают, что во всех цитрусовых нет нитратов, так как они там просто не уживаются и советуют их тем, кто страдает заболеваниями легких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762" y="2353676"/>
            <a:ext cx="729249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6" y="3248493"/>
            <a:ext cx="755405" cy="50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215153"/>
            <a:ext cx="8740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omic Sans MS" panose="030F0702030302020204" pitchFamily="66" charset="0"/>
              </a:rPr>
              <a:t>Мандариновые корки используют в качестве подкормки при выращивании </a:t>
            </a:r>
            <a:r>
              <a:rPr lang="ru-RU" sz="2000" dirty="0" smtClean="0">
                <a:latin typeface="Comic Sans MS" panose="030F0702030302020204" pitchFamily="66" charset="0"/>
              </a:rPr>
              <a:t>растений</a:t>
            </a:r>
          </a:p>
        </p:txBody>
      </p:sp>
    </p:spTree>
    <p:extLst>
      <p:ext uri="{BB962C8B-B14F-4D97-AF65-F5344CB8AC3E}">
        <p14:creationId xmlns:p14="http://schemas.microsoft.com/office/powerpoint/2010/main" val="26545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168</Words>
  <Application>Microsoft Office PowerPoint</Application>
  <PresentationFormat>Экран (4:3)</PresentationFormat>
  <Paragraphs>17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Оранжевый день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Оранжевый день</dc:title>
  <dc:creator>RePack by Diakov</dc:creator>
  <cp:lastModifiedBy>RePack by Diakov</cp:lastModifiedBy>
  <cp:revision>37</cp:revision>
  <dcterms:created xsi:type="dcterms:W3CDTF">2022-01-18T19:34:57Z</dcterms:created>
  <dcterms:modified xsi:type="dcterms:W3CDTF">2022-02-13T16:38:46Z</dcterms:modified>
</cp:coreProperties>
</file>