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4" r:id="rId3"/>
    <p:sldId id="258" r:id="rId4"/>
    <p:sldId id="257" r:id="rId5"/>
    <p:sldId id="259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70" r:id="rId14"/>
    <p:sldId id="273" r:id="rId15"/>
    <p:sldId id="274" r:id="rId16"/>
    <p:sldId id="276" r:id="rId17"/>
    <p:sldId id="277" r:id="rId18"/>
    <p:sldId id="278" r:id="rId19"/>
    <p:sldId id="280" r:id="rId20"/>
    <p:sldId id="281" r:id="rId21"/>
    <p:sldId id="282" r:id="rId22"/>
    <p:sldId id="285" r:id="rId23"/>
    <p:sldId id="286" r:id="rId24"/>
    <p:sldId id="295" r:id="rId25"/>
    <p:sldId id="287" r:id="rId26"/>
    <p:sldId id="288" r:id="rId27"/>
    <p:sldId id="289" r:id="rId28"/>
    <p:sldId id="291" r:id="rId29"/>
  </p:sldIdLst>
  <p:sldSz cx="9144000" cy="6858000" type="screen4x3"/>
  <p:notesSz cx="6858000" cy="9144000"/>
  <p:custDataLst>
    <p:tags r:id="rId3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14" autoAdjust="0"/>
  </p:normalViewPr>
  <p:slideViewPr>
    <p:cSldViewPr>
      <p:cViewPr varScale="1">
        <p:scale>
          <a:sx n="83" d="100"/>
          <a:sy n="83" d="100"/>
        </p:scale>
        <p:origin x="893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A00BEF3C-EA79-4853-A181-65278012495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EA09D55B-13DB-405F-B678-54EB9B42D6A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6071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BEF3C-EA79-4853-A181-65278012495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9D55B-13DB-405F-B678-54EB9B42D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887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BEF3C-EA79-4853-A181-65278012495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9D55B-13DB-405F-B678-54EB9B42D6A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85396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BEF3C-EA79-4853-A181-65278012495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9D55B-13DB-405F-B678-54EB9B42D6A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68354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BEF3C-EA79-4853-A181-65278012495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9D55B-13DB-405F-B678-54EB9B42D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8219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BEF3C-EA79-4853-A181-65278012495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9D55B-13DB-405F-B678-54EB9B42D6A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6072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BEF3C-EA79-4853-A181-65278012495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9D55B-13DB-405F-B678-54EB9B42D6A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3553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BEF3C-EA79-4853-A181-65278012495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9D55B-13DB-405F-B678-54EB9B42D6A2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46493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BEF3C-EA79-4853-A181-65278012495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9D55B-13DB-405F-B678-54EB9B42D6A2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7024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BEF3C-EA79-4853-A181-65278012495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9D55B-13DB-405F-B678-54EB9B42D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05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BEF3C-EA79-4853-A181-65278012495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9D55B-13DB-405F-B678-54EB9B42D6A2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5940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BEF3C-EA79-4853-A181-65278012495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9D55B-13DB-405F-B678-54EB9B42D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984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BEF3C-EA79-4853-A181-65278012495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9D55B-13DB-405F-B678-54EB9B42D6A2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3789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BEF3C-EA79-4853-A181-65278012495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9D55B-13DB-405F-B678-54EB9B42D6A2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343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BEF3C-EA79-4853-A181-65278012495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9D55B-13DB-405F-B678-54EB9B42D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379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BEF3C-EA79-4853-A181-65278012495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9D55B-13DB-405F-B678-54EB9B42D6A2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7005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BEF3C-EA79-4853-A181-65278012495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9D55B-13DB-405F-B678-54EB9B42D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152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00BEF3C-EA79-4853-A181-65278012495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A09D55B-13DB-405F-B678-54EB9B42D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333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250629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«Органы чувств человека»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995936" y="1600200"/>
            <a:ext cx="4690864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</a:t>
            </a:r>
          </a:p>
        </p:txBody>
      </p:sp>
      <p:pic>
        <p:nvPicPr>
          <p:cNvPr id="8" name="Рисунок 7" descr="https://avatars.mds.yandex.net/get-zen_doc/1852570/pub_5cdd381bc13e3f00b481af4c_5cdd384411a06000b51cf2e2/scale_120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15844" y="2420888"/>
            <a:ext cx="3244968" cy="3168352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  <p:sp>
        <p:nvSpPr>
          <p:cNvPr id="2" name="Прямоугольник 1"/>
          <p:cNvSpPr/>
          <p:nvPr/>
        </p:nvSpPr>
        <p:spPr>
          <a:xfrm>
            <a:off x="4145919" y="589230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</a:rPr>
              <a:t>Воробьева Юлия Дмитриевна 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72007"/>
            <a:ext cx="6318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МКДОУ Рождественский детский сад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192084"/>
            <a:ext cx="6798734" cy="1303867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ЧИТАЕМ ПАЛЬЧИКАМИ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1" name="Содержимое 10" descr="C:\Users\1\Desktop\Мама\фотки сад\мама.jpg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755576" y="1479423"/>
            <a:ext cx="5400000" cy="194400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026" name="Picture 2" descr="C:\Users\1\Desktop\Мама\фотки сад\пап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2987824" y="4221086"/>
            <a:ext cx="5400000" cy="2007695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228184" y="1556792"/>
            <a:ext cx="2123728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600" b="1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ПАПА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539552" y="5589240"/>
            <a:ext cx="2267744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600" b="1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МАМА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ru-RU" b="1" smtClean="0">
                <a:solidFill>
                  <a:srgbClr val="002060"/>
                </a:solidFill>
              </a:rPr>
              <a:t>СТАНЦИЯ №2</a:t>
            </a:r>
            <a:endParaRPr lang="ru-RU" b="1">
              <a:solidFill>
                <a:srgbClr val="002060"/>
              </a:solidFill>
            </a:endParaRPr>
          </a:p>
        </p:txBody>
      </p:sp>
      <p:pic>
        <p:nvPicPr>
          <p:cNvPr id="4098" name="Picture 2" descr="C:\Users\1\Desktop\Мама\Картинки(солонка,лимон....)\паровоз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39552" y="2780928"/>
            <a:ext cx="3619500" cy="365760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067944" y="1600200"/>
            <a:ext cx="4618856" cy="4525963"/>
          </a:xfrm>
        </p:spPr>
        <p:txBody>
          <a:bodyPr/>
          <a:lstStyle/>
          <a:p>
            <a:pPr>
              <a:buNone/>
            </a:pPr>
            <a:endParaRPr lang="ru-RU" smtClean="0"/>
          </a:p>
          <a:p>
            <a:pPr>
              <a:buNone/>
            </a:pPr>
            <a:endParaRPr lang="ru-RU" smtClean="0"/>
          </a:p>
          <a:p>
            <a:pPr>
              <a:buNone/>
            </a:pPr>
            <a:endParaRPr lang="ru-RU" smtClean="0"/>
          </a:p>
          <a:p>
            <a:pPr>
              <a:buNone/>
            </a:pPr>
            <a:endParaRPr lang="ru-RU" smtClean="0"/>
          </a:p>
          <a:p>
            <a:pPr>
              <a:buNone/>
            </a:pPr>
            <a:r>
              <a:rPr lang="ru-RU" smtClean="0"/>
              <a:t>     </a:t>
            </a:r>
          </a:p>
          <a:p>
            <a:pPr>
              <a:buNone/>
            </a:pPr>
            <a:r>
              <a:rPr lang="ru-RU" b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</a:t>
            </a:r>
            <a:endParaRPr lang="ru-RU" b="1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3131840" y="1412776"/>
            <a:ext cx="5328592" cy="3312368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Оля слушает в лесу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Как кричит кукушка, 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для этого нужны нашей Оле…</a:t>
            </a:r>
          </a:p>
        </p:txBody>
      </p:sp>
      <p:sp>
        <p:nvSpPr>
          <p:cNvPr id="7" name="Овальная выноска 6"/>
          <p:cNvSpPr/>
          <p:nvPr/>
        </p:nvSpPr>
        <p:spPr>
          <a:xfrm>
            <a:off x="6732240" y="332656"/>
            <a:ext cx="2160240" cy="1944216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ru-RU" sz="9600" b="1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377" y="260648"/>
            <a:ext cx="6798734" cy="1303867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УШИ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076" name="Picture 4" descr="C:\Users\1\Desktop\Мама\Картинки(солонка,лимон....)\ухо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1043608" y="1412776"/>
            <a:ext cx="2952750" cy="4219575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  <p:pic>
        <p:nvPicPr>
          <p:cNvPr id="3075" name="Picture 3" descr="C:\Users\1\Desktop\Мама\Картинки(солонка,лимон....)\ухо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5148064" y="1412776"/>
            <a:ext cx="2952750" cy="4219575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563888" y="5733256"/>
            <a:ext cx="1979712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600" b="1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СЛУХ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28489"/>
            <a:ext cx="6798734" cy="1303867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ЧТО МЫ СЛЫШИМ?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323528" y="1628800"/>
            <a:ext cx="2664000" cy="3852000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</a:ln>
        </p:spPr>
      </p:pic>
      <p:pic>
        <p:nvPicPr>
          <p:cNvPr id="12" name="Содержимое 11"/>
          <p:cNvPicPr>
            <a:picLocks noGrp="1"/>
          </p:cNvPicPr>
          <p:nvPr>
            <p:ph sz="half" idx="2"/>
          </p:nvPr>
        </p:nvPicPr>
        <p:blipFill>
          <a:blip r:embed="rId3"/>
          <a:srcRect l="27717" r="14488"/>
          <a:stretch>
            <a:fillRect/>
          </a:stretch>
        </p:blipFill>
        <p:spPr bwMode="auto">
          <a:xfrm>
            <a:off x="3275856" y="1844824"/>
            <a:ext cx="2664296" cy="3854202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</a:ln>
        </p:spPr>
      </p:pic>
      <p:pic>
        <p:nvPicPr>
          <p:cNvPr id="5123" name="Picture 3"/>
          <p:cNvPicPr>
            <a:picLocks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156176" y="2132856"/>
            <a:ext cx="2664000" cy="3852000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2060"/>
                </a:solidFill>
              </a:rPr>
              <a:t>АЗБУКА ЖЕСТОВ</a:t>
            </a:r>
            <a:endParaRPr lang="ru-RU" b="1">
              <a:solidFill>
                <a:srgbClr val="00206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755576" y="1412776"/>
            <a:ext cx="7704856" cy="4680520"/>
          </a:xfrm>
          <a:prstGeom prst="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100000" t="100000"/>
            </a:path>
            <a:tileRect r="-100000" b="-100000"/>
          </a:gradFill>
          <a:ln w="57150">
            <a:solidFill>
              <a:srgbClr val="002060"/>
            </a:solidFill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mtClean="0">
                <a:solidFill>
                  <a:srgbClr val="002060"/>
                </a:solidFill>
              </a:rPr>
              <a:t>Я МОГУ «СКАЗАТЬ» СВОЁ ИМЯ</a:t>
            </a:r>
            <a:endParaRPr lang="ru-RU" b="1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Рисунок 10" descr="C:\Users\1\Desktop\Мама\фотки сад\ир.jpg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539552" y="1484784"/>
            <a:ext cx="8136904" cy="4248472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ru-RU" b="1" smtClean="0">
                <a:solidFill>
                  <a:srgbClr val="002060"/>
                </a:solidFill>
              </a:rPr>
              <a:t>СТАНЦИЯ №3</a:t>
            </a:r>
            <a:endParaRPr lang="ru-RU" b="1">
              <a:solidFill>
                <a:srgbClr val="002060"/>
              </a:solidFill>
            </a:endParaRPr>
          </a:p>
        </p:txBody>
      </p:sp>
      <p:pic>
        <p:nvPicPr>
          <p:cNvPr id="8194" name="Picture 2" descr="C:\Users\1\Desktop\Мама\Картинки(солонка,лимон....)\паровоз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777611" y="2997200"/>
            <a:ext cx="3267604" cy="330200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067944" y="1600200"/>
            <a:ext cx="4618856" cy="4525963"/>
          </a:xfrm>
        </p:spPr>
        <p:txBody>
          <a:bodyPr/>
          <a:lstStyle/>
          <a:p>
            <a:pPr>
              <a:buNone/>
            </a:pPr>
            <a:endParaRPr lang="ru-RU" smtClean="0"/>
          </a:p>
          <a:p>
            <a:pPr>
              <a:buNone/>
            </a:pPr>
            <a:endParaRPr lang="ru-RU" smtClean="0"/>
          </a:p>
          <a:p>
            <a:pPr>
              <a:buNone/>
            </a:pPr>
            <a:endParaRPr lang="ru-RU" smtClean="0"/>
          </a:p>
          <a:p>
            <a:pPr>
              <a:buNone/>
            </a:pPr>
            <a:endParaRPr lang="ru-RU" smtClean="0"/>
          </a:p>
          <a:p>
            <a:pPr>
              <a:buNone/>
            </a:pPr>
            <a:r>
              <a:rPr lang="ru-RU" smtClean="0"/>
              <a:t>     </a:t>
            </a:r>
          </a:p>
          <a:p>
            <a:pPr>
              <a:buNone/>
            </a:pPr>
            <a:r>
              <a:rPr lang="ru-RU" b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</a:t>
            </a:r>
            <a:endParaRPr lang="ru-RU" b="1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3131840" y="1412776"/>
            <a:ext cx="5328592" cy="3312368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Между двух светил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середине я один</a:t>
            </a:r>
          </a:p>
        </p:txBody>
      </p:sp>
      <p:sp>
        <p:nvSpPr>
          <p:cNvPr id="7" name="Овальная выноска 6"/>
          <p:cNvSpPr/>
          <p:nvPr/>
        </p:nvSpPr>
        <p:spPr>
          <a:xfrm>
            <a:off x="6732240" y="332656"/>
            <a:ext cx="2160240" cy="1944216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ru-RU" sz="9600" b="1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2060"/>
                </a:solidFill>
              </a:rPr>
              <a:t>НОС</a:t>
            </a:r>
            <a:endParaRPr lang="ru-RU" b="1">
              <a:solidFill>
                <a:srgbClr val="002060"/>
              </a:solidFill>
            </a:endParaRPr>
          </a:p>
        </p:txBody>
      </p:sp>
      <p:pic>
        <p:nvPicPr>
          <p:cNvPr id="14337" name="Picture 1" descr="C:\Users\1\Desktop\Мама\Картинки(солонка,лимон....)\нос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558543" y="1412875"/>
            <a:ext cx="4098352" cy="4032250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843808" y="5661248"/>
            <a:ext cx="3131840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600" b="1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ОБОНЯНИЕ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smtClean="0">
                <a:solidFill>
                  <a:srgbClr val="002060"/>
                </a:solidFill>
              </a:rPr>
              <a:t>ЧТО МЫ ЧУВСТВУЕМ НОСОМ?</a:t>
            </a:r>
            <a:endParaRPr lang="ru-RU" b="1">
              <a:solidFill>
                <a:srgbClr val="002060"/>
              </a:solidFill>
            </a:endParaRPr>
          </a:p>
        </p:txBody>
      </p:sp>
      <p:pic>
        <p:nvPicPr>
          <p:cNvPr id="22" name="Содержимое 21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39552" y="1340768"/>
            <a:ext cx="2933700" cy="4400550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</a:ln>
        </p:spPr>
      </p:pic>
      <p:pic>
        <p:nvPicPr>
          <p:cNvPr id="1026" name="Picture 2" descr="C:\Users\1\Desktop\Мама\Картинки(солонка,лимон....)\нос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211960" y="1268760"/>
            <a:ext cx="4392487" cy="4464496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1\Desktop\Мама\Картинки(солонка,лимон....)\паровоз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55576" y="2996952"/>
            <a:ext cx="3267604" cy="3302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ru-RU" b="1" smtClean="0">
                <a:solidFill>
                  <a:srgbClr val="002060"/>
                </a:solidFill>
              </a:rPr>
              <a:t>СТАНЦИЯ №4</a:t>
            </a:r>
            <a:endParaRPr lang="ru-RU" b="1">
              <a:solidFill>
                <a:srgbClr val="002060"/>
              </a:solidFill>
            </a:endParaRPr>
          </a:p>
        </p:txBody>
      </p:sp>
      <p:pic>
        <p:nvPicPr>
          <p:cNvPr id="7170" name="Picture 2" descr="C:\Users\1\Desktop\Мама\Картинки(солонка,лимон....)\паровоз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777611" y="2997200"/>
            <a:ext cx="3267604" cy="330200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067944" y="1600200"/>
            <a:ext cx="4618856" cy="4525963"/>
          </a:xfrm>
        </p:spPr>
        <p:txBody>
          <a:bodyPr/>
          <a:lstStyle/>
          <a:p>
            <a:pPr>
              <a:buNone/>
            </a:pPr>
            <a:endParaRPr lang="ru-RU" smtClean="0"/>
          </a:p>
          <a:p>
            <a:pPr>
              <a:buNone/>
            </a:pPr>
            <a:endParaRPr lang="ru-RU" smtClean="0"/>
          </a:p>
          <a:p>
            <a:pPr>
              <a:buNone/>
            </a:pPr>
            <a:endParaRPr lang="ru-RU" smtClean="0"/>
          </a:p>
          <a:p>
            <a:pPr>
              <a:buNone/>
            </a:pPr>
            <a:endParaRPr lang="ru-RU" smtClean="0"/>
          </a:p>
          <a:p>
            <a:pPr>
              <a:buNone/>
            </a:pPr>
            <a:r>
              <a:rPr lang="ru-RU" smtClean="0"/>
              <a:t>     </a:t>
            </a:r>
          </a:p>
          <a:p>
            <a:pPr>
              <a:buNone/>
            </a:pPr>
            <a:r>
              <a:rPr lang="ru-RU" b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</a:t>
            </a:r>
            <a:endParaRPr lang="ru-RU" b="1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3131840" y="1412776"/>
            <a:ext cx="5328592" cy="3312368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Всегда во рту,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не проглотишь</a:t>
            </a:r>
          </a:p>
        </p:txBody>
      </p:sp>
      <p:sp>
        <p:nvSpPr>
          <p:cNvPr id="7" name="Овальная выноска 6"/>
          <p:cNvSpPr/>
          <p:nvPr/>
        </p:nvSpPr>
        <p:spPr>
          <a:xfrm>
            <a:off x="6732240" y="332656"/>
            <a:ext cx="2160240" cy="1944216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ru-RU" sz="9600" b="1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2060"/>
                </a:solidFill>
              </a:rPr>
              <a:t>ЦЕЛИ И ЗАДАЧИ</a:t>
            </a:r>
            <a:endParaRPr lang="ru-RU" b="1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>
                <a:solidFill>
                  <a:srgbClr val="002060"/>
                </a:solidFill>
              </a:rPr>
              <a:t>Познакомить детей с органами чувств, их значением для человека.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Познакомить детей с тем, как люди с ограниченными возможностями (слабовидящие, слепые, глухие, немые) общаются в обществе.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Развивать навыки исследовательской деятельности, познавательной активности.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Воспитывать бережное отношение детей к своему здоровью.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92452" y="404664"/>
            <a:ext cx="6798734" cy="1303867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ЯЗЫК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1265" name="Picture 1" descr="C:\Users\1\Desktop\Мама\Картинки(солонка,лимон....)\язык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555875" y="1557710"/>
            <a:ext cx="3671888" cy="4031506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3779912" y="5805264"/>
            <a:ext cx="1907704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600" b="1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ВКУС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2448"/>
            <a:ext cx="8229600" cy="1143000"/>
          </a:xfrm>
        </p:spPr>
        <p:txBody>
          <a:bodyPr/>
          <a:lstStyle/>
          <a:p>
            <a:r>
              <a:rPr lang="ru-RU" b="1" smtClean="0">
                <a:solidFill>
                  <a:srgbClr val="002060"/>
                </a:solidFill>
              </a:rPr>
              <a:t>ОПРЕДЕЛИ НА ВКУС</a:t>
            </a:r>
            <a:endParaRPr lang="ru-RU" b="1">
              <a:solidFill>
                <a:srgbClr val="00206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90439" y="1412776"/>
            <a:ext cx="2376264" cy="2232000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</a:ln>
        </p:spPr>
      </p:pic>
      <p:pic>
        <p:nvPicPr>
          <p:cNvPr id="1026" name="Picture 2" descr="C:\Users\1\Desktop\Мама\Картинки(солонка,лимон....)\крекер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436096" y="4005064"/>
            <a:ext cx="3387105" cy="2304255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  <p:pic>
        <p:nvPicPr>
          <p:cNvPr id="1027" name="Picture 3"/>
          <p:cNvPicPr>
            <a:picLocks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436096" y="1412776"/>
            <a:ext cx="3384000" cy="2304000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</a:ln>
        </p:spPr>
      </p:pic>
      <p:pic>
        <p:nvPicPr>
          <p:cNvPr id="1028" name="Picture 4" descr="C:\Users\1\Desktop\Мама\Картинки(солонка,лимон....)\мёд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467544" y="4005064"/>
            <a:ext cx="2399159" cy="2232249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3131840" y="2420888"/>
            <a:ext cx="2016224" cy="2664296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ru-RU" b="1" smtClean="0">
                <a:solidFill>
                  <a:srgbClr val="002060"/>
                </a:solidFill>
              </a:rPr>
              <a:t>СТАНЦИЯ №5</a:t>
            </a:r>
            <a:endParaRPr lang="ru-RU" b="1">
              <a:solidFill>
                <a:srgbClr val="002060"/>
              </a:solidFill>
            </a:endParaRPr>
          </a:p>
        </p:txBody>
      </p:sp>
      <p:pic>
        <p:nvPicPr>
          <p:cNvPr id="8195" name="Picture 3" descr="C:\Users\1\Desktop\Мама\Картинки(солонка,лимон....)\паровоз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777611" y="2997200"/>
            <a:ext cx="3267604" cy="330200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067944" y="1600200"/>
            <a:ext cx="4618856" cy="4525963"/>
          </a:xfrm>
        </p:spPr>
        <p:txBody>
          <a:bodyPr/>
          <a:lstStyle/>
          <a:p>
            <a:pPr>
              <a:buNone/>
            </a:pPr>
            <a:endParaRPr lang="ru-RU" smtClean="0"/>
          </a:p>
          <a:p>
            <a:pPr>
              <a:buNone/>
            </a:pPr>
            <a:endParaRPr lang="ru-RU" smtClean="0"/>
          </a:p>
          <a:p>
            <a:pPr>
              <a:buNone/>
            </a:pPr>
            <a:endParaRPr lang="ru-RU" smtClean="0"/>
          </a:p>
          <a:p>
            <a:pPr>
              <a:buNone/>
            </a:pPr>
            <a:endParaRPr lang="ru-RU" smtClean="0"/>
          </a:p>
          <a:p>
            <a:pPr>
              <a:buNone/>
            </a:pPr>
            <a:r>
              <a:rPr lang="ru-RU" smtClean="0"/>
              <a:t>     </a:t>
            </a:r>
          </a:p>
          <a:p>
            <a:pPr>
              <a:buNone/>
            </a:pPr>
            <a:r>
              <a:rPr lang="ru-RU" b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</a:t>
            </a:r>
            <a:endParaRPr lang="ru-RU" b="1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3131840" y="1412776"/>
            <a:ext cx="5328592" cy="3312368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Любят труд,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терпят скуки, 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Всё умеют наши…</a:t>
            </a:r>
          </a:p>
        </p:txBody>
      </p:sp>
      <p:sp>
        <p:nvSpPr>
          <p:cNvPr id="7" name="Овальная выноска 6"/>
          <p:cNvSpPr/>
          <p:nvPr/>
        </p:nvSpPr>
        <p:spPr>
          <a:xfrm>
            <a:off x="6732240" y="332656"/>
            <a:ext cx="2160240" cy="1944216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ru-RU" sz="9600" b="1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15616" y="500636"/>
            <a:ext cx="6798734" cy="1303867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РУКИ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7169" name="Picture 1" descr="C:\Users\1\Desktop\Мама\Картинки(солонка,лимон....)\руки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696955" y="1773238"/>
            <a:ext cx="5894552" cy="3743325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2987824" y="5733256"/>
            <a:ext cx="2843808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600" b="1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ОСЯЗАНИЕ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1212" y="162785"/>
            <a:ext cx="6798734" cy="130386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ЧТО МЫ ДЕЛАЕМ РУКАМИ?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1187624" y="1340768"/>
            <a:ext cx="3168000" cy="2340000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</a:ln>
        </p:spPr>
      </p:pic>
      <p:pic>
        <p:nvPicPr>
          <p:cNvPr id="6" name="Содержимое 5"/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5508104" y="1628800"/>
            <a:ext cx="2371725" cy="3733800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</a:ln>
        </p:spPr>
      </p:pic>
      <p:pic>
        <p:nvPicPr>
          <p:cNvPr id="7" name="Рисунок 6"/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1187624" y="4005064"/>
            <a:ext cx="3168000" cy="2448272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06777" y="-12156"/>
            <a:ext cx="6798734" cy="130386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ЧТО МЫ ОЩУЩАЕМ РУКАМИ?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8193" name="Picture 1" descr="C:\Users\1\Desktop\Мама\фотки сад\ёжик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67544" y="1484784"/>
            <a:ext cx="4038600" cy="2998230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  <p:pic>
        <p:nvPicPr>
          <p:cNvPr id="8194" name="Picture 2" descr="C:\Users\1\Desktop\Мама\фотки сад\руки.jpg"/>
          <p:cNvPicPr>
            <a:picLocks noGrp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645025" y="2925189"/>
            <a:ext cx="3336925" cy="2571310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720672" y="4869159"/>
            <a:ext cx="1428750" cy="1343025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</a:ln>
        </p:spPr>
      </p:pic>
      <p:pic>
        <p:nvPicPr>
          <p:cNvPr id="8" name="Рисунок 7"/>
          <p:cNvPicPr/>
          <p:nvPr/>
        </p:nvPicPr>
        <p:blipFill>
          <a:blip r:embed="rId5"/>
          <a:stretch>
            <a:fillRect/>
          </a:stretch>
        </p:blipFill>
        <p:spPr bwMode="auto">
          <a:xfrm>
            <a:off x="6156176" y="1259307"/>
            <a:ext cx="1431290" cy="1343660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72633" y="404664"/>
            <a:ext cx="6798734" cy="1303867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ВСЕ ОРГАНЫ ЧУВСТВ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7" name="Содержимое 6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727684" y="1484784"/>
            <a:ext cx="5688632" cy="4536504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72633" y="404664"/>
            <a:ext cx="6798734" cy="130386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ПРАВИЛА ГИГИЕНЫ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145" name="Picture 1" descr="C:\Users\1\Desktop\Мама\фотки сад\чист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1871700" y="1484784"/>
            <a:ext cx="5400600" cy="3384376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1979712" y="4941168"/>
            <a:ext cx="4248472" cy="1184995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/>
              <a:t>                                   </a:t>
            </a:r>
            <a:r>
              <a:rPr lang="ru-RU" sz="3900" b="1" dirty="0" smtClean="0">
                <a:solidFill>
                  <a:srgbClr val="002060"/>
                </a:solidFill>
              </a:rPr>
              <a:t>Содержать </a:t>
            </a:r>
            <a:r>
              <a:rPr lang="ru-RU" sz="3900" b="1" dirty="0" smtClean="0">
                <a:solidFill>
                  <a:srgbClr val="002060"/>
                </a:solidFill>
              </a:rPr>
              <a:t>в чистоте</a:t>
            </a:r>
            <a:endParaRPr lang="ru-RU" sz="39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clip.cookdiary.net/sites/default/files/wallpaper/blindfold-clipart/462169/blindfold-clipart-smell-taste-462169-967819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19672" y="1340768"/>
            <a:ext cx="5897642" cy="4845328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896085" y="0"/>
            <a:ext cx="73448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ea typeface="+mj-ea"/>
                <a:cs typeface="+mj-cs"/>
              </a:rPr>
              <a:t>СПАСИБО ЗА ВНИМАНИЕ! 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ru-RU" b="1" smtClean="0">
                <a:solidFill>
                  <a:srgbClr val="002060"/>
                </a:solidFill>
              </a:rPr>
              <a:t>СТАНЦИЯ №1</a:t>
            </a:r>
            <a:endParaRPr lang="ru-RU" b="1">
              <a:solidFill>
                <a:srgbClr val="002060"/>
              </a:solidFill>
            </a:endParaRPr>
          </a:p>
        </p:txBody>
      </p:sp>
      <p:pic>
        <p:nvPicPr>
          <p:cNvPr id="6146" name="Picture 2" descr="C:\Users\1\Desktop\Мама\Картинки(солонка,лимон....)\паровоз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77611" y="2997200"/>
            <a:ext cx="3267604" cy="330200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067944" y="1600200"/>
            <a:ext cx="4618856" cy="4525963"/>
          </a:xfrm>
        </p:spPr>
        <p:txBody>
          <a:bodyPr/>
          <a:lstStyle/>
          <a:p>
            <a:pPr>
              <a:buNone/>
            </a:pPr>
            <a:endParaRPr lang="ru-RU" smtClean="0"/>
          </a:p>
          <a:p>
            <a:pPr>
              <a:buNone/>
            </a:pPr>
            <a:endParaRPr lang="ru-RU" smtClean="0"/>
          </a:p>
          <a:p>
            <a:pPr>
              <a:buNone/>
            </a:pPr>
            <a:endParaRPr lang="ru-RU" smtClean="0"/>
          </a:p>
          <a:p>
            <a:pPr>
              <a:buNone/>
            </a:pPr>
            <a:endParaRPr lang="ru-RU" smtClean="0"/>
          </a:p>
          <a:p>
            <a:pPr>
              <a:buNone/>
            </a:pPr>
            <a:r>
              <a:rPr lang="ru-RU" smtClean="0"/>
              <a:t>     </a:t>
            </a:r>
          </a:p>
          <a:p>
            <a:pPr>
              <a:buNone/>
            </a:pPr>
            <a:r>
              <a:rPr lang="ru-RU" b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</a:t>
            </a:r>
            <a:endParaRPr lang="ru-RU" b="1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3131840" y="1412776"/>
            <a:ext cx="5328592" cy="3312368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Видеть папу, 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Видеть маму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Видеть небо и              леса</a:t>
            </a: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Помогают нам…</a:t>
            </a:r>
            <a:r>
              <a:rPr lang="ru-RU" sz="2800" b="1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800" b="1" i="1"/>
          </a:p>
        </p:txBody>
      </p:sp>
      <p:sp>
        <p:nvSpPr>
          <p:cNvPr id="7" name="Овальная выноска 6"/>
          <p:cNvSpPr/>
          <p:nvPr/>
        </p:nvSpPr>
        <p:spPr>
          <a:xfrm>
            <a:off x="6732240" y="332656"/>
            <a:ext cx="2160240" cy="1944216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ru-RU" sz="9600" b="1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2060"/>
                </a:solidFill>
              </a:rPr>
              <a:t>ГЛАЗА</a:t>
            </a:r>
            <a:endParaRPr lang="ru-RU" b="1">
              <a:solidFill>
                <a:srgbClr val="002060"/>
              </a:solidFill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131840" y="5157192"/>
            <a:ext cx="2555776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600" b="1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ЗРЕНИЕ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1617345" y="2303145"/>
            <a:ext cx="5909310" cy="2251710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3067" y="404664"/>
            <a:ext cx="8229600" cy="778098"/>
          </a:xfrm>
        </p:spPr>
        <p:txBody>
          <a:bodyPr/>
          <a:lstStyle/>
          <a:p>
            <a:r>
              <a:rPr lang="ru-RU" b="1" smtClean="0">
                <a:solidFill>
                  <a:srgbClr val="002060"/>
                </a:solidFill>
              </a:rPr>
              <a:t>ЧТО МЫ ВИДИМ?</a:t>
            </a:r>
            <a:endParaRPr lang="ru-RU" b="1">
              <a:solidFill>
                <a:srgbClr val="002060"/>
              </a:solidFill>
            </a:endParaRPr>
          </a:p>
        </p:txBody>
      </p:sp>
      <p:pic>
        <p:nvPicPr>
          <p:cNvPr id="8" name="Содержимое 7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395536" y="1412776"/>
            <a:ext cx="3960000" cy="4320000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</a:ln>
        </p:spPr>
      </p:pic>
      <p:pic>
        <p:nvPicPr>
          <p:cNvPr id="1026" name="Picture 2" descr="C:\Users\1\Desktop\Мама\Картинки(солонка,лимон....)\коллаж.jpg"/>
          <p:cNvPicPr>
            <a:picLocks noGrp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788024" y="1412776"/>
            <a:ext cx="3960000" cy="4320000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5872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ПОМОЩНИКИ НЕЗРЯЧИХ И СЛАБОВИДЯЩИХ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1002160" y="3429000"/>
            <a:ext cx="3338512" cy="1766342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</a:ln>
        </p:spPr>
      </p:pic>
      <p:pic>
        <p:nvPicPr>
          <p:cNvPr id="27649" name="Picture 1" descr="C:\Users\1\Desktop\Мама\фотки сад\Безымянный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719588" y="1988840"/>
            <a:ext cx="3528392" cy="3456384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331640" y="1738958"/>
            <a:ext cx="2520280" cy="3456384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67544" y="476672"/>
            <a:ext cx="3810000" cy="2664296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</a:ln>
        </p:spPr>
      </p:pic>
      <p:pic>
        <p:nvPicPr>
          <p:cNvPr id="9" name="Содержимое 8"/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5868144" y="404664"/>
            <a:ext cx="2857500" cy="2664296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</a:ln>
        </p:spPr>
      </p:pic>
      <p:pic>
        <p:nvPicPr>
          <p:cNvPr id="6" name="Рисунок 5"/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4716016" y="3573016"/>
            <a:ext cx="3960440" cy="2808312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</a:ln>
        </p:spPr>
      </p:pic>
      <p:pic>
        <p:nvPicPr>
          <p:cNvPr id="10" name="Рисунок 9"/>
          <p:cNvPicPr/>
          <p:nvPr/>
        </p:nvPicPr>
        <p:blipFill>
          <a:blip r:embed="rId5"/>
          <a:stretch>
            <a:fillRect/>
          </a:stretch>
        </p:blipFill>
        <p:spPr bwMode="auto">
          <a:xfrm>
            <a:off x="395536" y="3550009"/>
            <a:ext cx="2854325" cy="2854325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2060"/>
                </a:solidFill>
              </a:rPr>
              <a:t>КНИГИ ДЛЯ СЛЕПЫХ</a:t>
            </a:r>
            <a:endParaRPr lang="ru-RU" b="1">
              <a:solidFill>
                <a:srgbClr val="00206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395536" y="2060848"/>
            <a:ext cx="4100264" cy="3312368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</a:ln>
        </p:spPr>
      </p:pic>
      <p:pic>
        <p:nvPicPr>
          <p:cNvPr id="6" name="Содержимое 5"/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644008" y="2060848"/>
            <a:ext cx="4104000" cy="3312000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2060"/>
                </a:solidFill>
              </a:rPr>
              <a:t>АЗБУКА  ДЛЯ СЛЕПЫХ</a:t>
            </a:r>
            <a:endParaRPr lang="ru-RU" b="1">
              <a:solidFill>
                <a:srgbClr val="002060"/>
              </a:solidFill>
            </a:endParaRPr>
          </a:p>
        </p:txBody>
      </p:sp>
      <p:pic>
        <p:nvPicPr>
          <p:cNvPr id="9" name="Содержимое 8" descr="C:\Users\1\Desktop\Мама\Безымянный.jpg"/>
          <p:cNvPicPr>
            <a:picLocks noGrp="1"/>
          </p:cNvPicPr>
          <p:nvPr>
            <p:ph idx="1"/>
          </p:nvPr>
        </p:nvPicPr>
        <p:blipFill>
          <a:blip r:embed="rId2">
            <a:biLevel thresh="50000"/>
          </a:blip>
          <a:stretch>
            <a:fillRect/>
          </a:stretch>
        </p:blipFill>
        <p:spPr bwMode="auto">
          <a:xfrm>
            <a:off x="687801" y="836712"/>
            <a:ext cx="7776864" cy="4896544"/>
          </a:xfrm>
          <a:prstGeom prst="rect">
            <a:avLst/>
          </a:prstGeom>
          <a:solidFill>
            <a:schemeClr val="accent5">
              <a:lumMod val="20000"/>
              <a:lumOff val="80000"/>
              <a:alpha val="97000"/>
            </a:schemeClr>
          </a:solidFill>
          <a:ln w="57150">
            <a:solidFill>
              <a:srgbClr val="002060"/>
            </a:solidFill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1194</TotalTime>
  <Words>223</Words>
  <Application>Microsoft Office PowerPoint</Application>
  <PresentationFormat>Экран (4:3)</PresentationFormat>
  <Paragraphs>95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Arial</vt:lpstr>
      <vt:lpstr>Calibri</vt:lpstr>
      <vt:lpstr>Garamond</vt:lpstr>
      <vt:lpstr>Times New Roman</vt:lpstr>
      <vt:lpstr>Натуральные материалы</vt:lpstr>
      <vt:lpstr> «Органы чувств человека» </vt:lpstr>
      <vt:lpstr>ЦЕЛИ И ЗАДАЧИ</vt:lpstr>
      <vt:lpstr>СТАНЦИЯ №1</vt:lpstr>
      <vt:lpstr>ГЛАЗА</vt:lpstr>
      <vt:lpstr>ЧТО МЫ ВИДИМ?</vt:lpstr>
      <vt:lpstr>ПОМОЩНИКИ НЕЗРЯЧИХ И СЛАБОВИДЯЩИХ</vt:lpstr>
      <vt:lpstr>Презентация PowerPoint</vt:lpstr>
      <vt:lpstr>КНИГИ ДЛЯ СЛЕПЫХ</vt:lpstr>
      <vt:lpstr>АЗБУКА  ДЛЯ СЛЕПЫХ</vt:lpstr>
      <vt:lpstr>ЧИТАЕМ ПАЛЬЧИКАМИ</vt:lpstr>
      <vt:lpstr>СТАНЦИЯ №2</vt:lpstr>
      <vt:lpstr>УШИ</vt:lpstr>
      <vt:lpstr>ЧТО МЫ СЛЫШИМ?</vt:lpstr>
      <vt:lpstr>АЗБУКА ЖЕСТОВ</vt:lpstr>
      <vt:lpstr>Я МОГУ «СКАЗАТЬ» СВОЁ ИМЯ</vt:lpstr>
      <vt:lpstr>СТАНЦИЯ №3</vt:lpstr>
      <vt:lpstr>НОС</vt:lpstr>
      <vt:lpstr>ЧТО МЫ ЧУВСТВУЕМ НОСОМ?</vt:lpstr>
      <vt:lpstr>СТАНЦИЯ №4</vt:lpstr>
      <vt:lpstr>ЯЗЫК</vt:lpstr>
      <vt:lpstr>ОПРЕДЕЛИ НА ВКУС</vt:lpstr>
      <vt:lpstr>СТАНЦИЯ №5</vt:lpstr>
      <vt:lpstr>РУКИ</vt:lpstr>
      <vt:lpstr>ЧТО МЫ ДЕЛАЕМ РУКАМИ?</vt:lpstr>
      <vt:lpstr>ЧТО МЫ ОЩУЩАЕМ РУКАМИ?</vt:lpstr>
      <vt:lpstr>ВСЕ ОРГАНЫ ЧУВСТВ</vt:lpstr>
      <vt:lpstr>ПРАВИЛА ГИГИЕНЫ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detsad</cp:lastModifiedBy>
  <cp:revision>128</cp:revision>
  <dcterms:created xsi:type="dcterms:W3CDTF">2011-10-16T18:18:41Z</dcterms:created>
  <dcterms:modified xsi:type="dcterms:W3CDTF">2022-02-13T20:24:48Z</dcterms:modified>
</cp:coreProperties>
</file>