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60" r:id="rId5"/>
  </p:sldMasterIdLst>
  <p:sldIdLst>
    <p:sldId id="257" r:id="rId6"/>
    <p:sldId id="258" r:id="rId7"/>
    <p:sldId id="280" r:id="rId8"/>
    <p:sldId id="274" r:id="rId9"/>
    <p:sldId id="275" r:id="rId10"/>
    <p:sldId id="276" r:id="rId11"/>
    <p:sldId id="277" r:id="rId12"/>
    <p:sldId id="278" r:id="rId13"/>
    <p:sldId id="279" r:id="rId14"/>
  </p:sldIdLst>
  <p:sldSz cx="9144000" cy="6858000"/>
  <p:notesSz cx="6858000" cy="9144000"/>
  <p:defaultTextStyle>
    <a:lvl1pPr marL="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1pPr>
    <a:lvl2pPr marL="457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2pPr>
    <a:lvl3pPr marL="914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3pPr>
    <a:lvl4pPr marL="1371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4pPr>
    <a:lvl5pPr marL="18288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5pPr>
    <a:lvl6pPr marL="22860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6pPr>
    <a:lvl7pPr marL="2743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7pPr>
    <a:lvl8pPr marL="3200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8pPr>
    <a:lvl9pPr marL="3657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644775395" val="982" revOS="4"/>
      <pr:smFileRevision xmlns:pr="smNativeData" dt="1644775395" val="0"/>
      <pr:guideOptions xmlns:pr="smNativeData" dt="1644775395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77" d="100"/>
          <a:sy n="77" d="100"/>
        </p:scale>
        <p:origin x="2191" y="211"/>
      </p:cViewPr>
      <p:guideLst x="0" y="0">
        <p:guide orient="horz" pos="2160"/>
        <p:guide pos="2880"/>
      </p:guideLst>
    </p:cSldViewPr>
  </p:slideViewPr>
  <p:outlineViewPr>
    <p:cViewPr>
      <p:scale>
        <a:sx n="303" d="100"/>
        <a:sy n="303" d="100"/>
      </p:scale>
      <p:origin x="0" y="0"/>
    </p:cViewPr>
  </p:outlineViewPr>
  <p:sorterViewPr>
    <p:cViewPr>
      <p:scale>
        <a:sx n="21" d="100"/>
        <a:sy n="21" d="100"/>
      </p:scale>
      <p:origin x="0" y="0"/>
    </p:cViewPr>
  </p:sorterViewPr>
  <p:notesViewPr>
    <p:cSldViewPr snapToObjects="1" showGuides="1">
      <p:cViewPr>
        <p:scale>
          <a:sx n="77" d="100"/>
          <a:sy n="77" d="100"/>
        </p:scale>
        <p:origin x="2191" y="211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roplets-HD-Title-R1d.png"/>
          <p:cNvPicPr>
            <a:picLocks noChangeAspect="1"/>
            <a:extLst>
              <a:ext uri="smNativeData">
                <pr:smNativeData xmlns:pr="smNativeData" val="SMDATA_15_40cJYhMAAAAlAAAAEQAAAC0A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AAAAAAAAAAAASwAAMCo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itle 1"/>
          <p:cNvSpPr>
            <a:spLocks noGrp="1" noChangeArrowheads="1"/>
            <a:extLst>
              <a:ext uri="smNativeData">
                <pr:smNativeData xmlns:pr="smNativeData" val="SMDATA_13_40c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N4so1kMAAAAEAAAAAAAAAAAAAAAAAAAAAAAAAAeAAAAaAAAAAAAAAAAAAAAAAAAAAAAAAAAAAAAECcAABAnAAAAAAAAAAAAAAAAAAAAAAAAAAAAAAAAAAAAAAAAAAAAABQAAAAAAAAAwMD/AAAAAABkAAAAMgAAAAAAAABkAAAAAAAAAH9/fwAKAAAAHwAAAFQAAAD///8AAAAAAQAAAAAAAAAAAAAAAAAAAAAAAAAAAAAAAAAAAAAAAAAAAAAAAn9/fwAAAAADzMzMAMDA/wB/f38AAAAAAAAAAAAAAAAAAAAAAAAAAAAhAAAAGAAAABQAAADFCgAAAAgAADtAAABwFwAAEAAAACYAAAAIAAAA/fD///////8="/>
              </a:ext>
            </a:extLst>
          </p:cNvSpPr>
          <p:nvPr>
            <p:ph type="ctrTitle"/>
          </p:nvPr>
        </p:nvSpPr>
        <p:spPr>
          <a:xfrm>
            <a:off x="1750695" y="1300480"/>
            <a:ext cx="8690610" cy="250952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marR="0" indent="0" algn="ctr" defTabSz="44958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 b="0" i="0" u="none" strike="noStrike" kern="1" cap="all" spc="0" baseline="0">
                <a:solidFill>
                  <a:schemeClr val="tx1"/>
                </a:solidFill>
                <a:effectLst/>
                <a:latin typeface="Tw Cen MT" pitchFamily="2" charset="0"/>
                <a:ea typeface="Tw Cen MT" pitchFamily="2" charset="0"/>
                <a:cs typeface="Tw Cen MT" pitchFamily="2" charset="0"/>
              </a:defRPr>
            </a:lvl1pPr>
          </a:lstStyle>
          <a:p>
            <a:pPr>
              <a:defRPr cap="all"/>
            </a:pPr>
            <a:r>
              <a:t>Образец заголовка</a:t>
            </a:r>
          </a:p>
        </p:txBody>
      </p:sp>
      <p:sp>
        <p:nvSpPr>
          <p:cNvPr id="4" name="Subtitle 2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n9/fwAAAAADzMzMAMDA/wB/f38AAAAAAAAAAAAAAAAAAAAAAAAAAAAhAAAAGAAAABQAAADFCgAA6BcAADtAAABYIAAAEAAAACYAAAAIAAAAffD///////8="/>
              </a:ext>
            </a:extLst>
          </p:cNvSpPr>
          <p:nvPr>
            <p:ph type="subTitle" idx="1"/>
          </p:nvPr>
        </p:nvSpPr>
        <p:spPr>
          <a:xfrm>
            <a:off x="1750695" y="3886200"/>
            <a:ext cx="8690610" cy="137160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marL="0" marR="0" indent="0" algn="ctr" defTabSz="44958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2200" b="0" i="0" u="none" strike="noStrike" kern="1" cap="all" spc="0" baseline="0">
                <a:solidFill>
                  <a:srgbClr val="7F7F7F"/>
                </a:solidFill>
                <a:effectLst/>
                <a:latin typeface="Tw Cen MT" pitchFamily="2" charset="0"/>
                <a:ea typeface="Tw Cen MT" pitchFamily="2" charset="0"/>
                <a:cs typeface="Tw Cen MT" pitchFamily="2" charset="0"/>
              </a:defRPr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Образец подзаголовка</a:t>
            </a:r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n9/fwAAAAADzMzMAMDA/wB/f38AAAAAAAAAAAAAAAAAAAAAAAAAAAAhAAAAGAAAABQAAAA8LwAAMSQAABxAAABwJgAAEAAAACYAAAAIAAAAfHD///////8="/>
              </a:ext>
            </a:extLst>
          </p:cNvSpPr>
          <p:nvPr>
            <p:ph type="dt" sz="half" idx="10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  <a:fld id="{3F1C4E6E-20D2-49B8-9CA4-D6ED00EA6A83}" type="datetime1">
              <a:t>2/2/2022</a:t>
            </a:fld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n9/fwAAAAADzMzMAMDA/wB/f38AAAAAAAAAAAAAAAAAAAAAAAAAAAAhAAAAGAAAABQAAACfBQAAMSQAAKsuAABwJgAAEAAAACYAAAAIAAAAfHD///////8="/>
              </a:ext>
            </a:extLst>
          </p:cNvSpPr>
          <p:nvPr>
            <p:ph type="ftr" sz="quarter" idx="11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</a:p>
        </p:txBody>
      </p:sp>
      <p:sp>
        <p:nvSpPr>
          <p:cNvPr id="7" name="Slide Number Placeholder 5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v2DM4MAAAAEAAAAAAAAAAAAAAAAAAAAAAAAAAeAAAAaAAAAAAAAAAAAAAAAAAAAAAAAAAAAAAAECcAABAnAAAAAAAAAAAAAAAAAAAAAAAAAAAAAAAAAAAAAAAAAAAAABQAAAAAAAAAwMD/AAAAAABkAAAAMgAAAAAAAABkAAAAAAAAAH9/fwAKAAAAHwAAAFQAAAD///8AAAAAAQAAAAAAAAAAAAAAAAAAAAAAAAAAAAAAAAAAAAAAAAAAAAAAAn9/fwAAAAADzMzMAMDA/wB/f38AAAAAAAAAAAAAAAAAAAAAAAAAAAAhAAAAGAAAABQAAACtQAAAMSQAAGFFAABwJgAAEAAAACYAAAAIAAAAfHD///////8="/>
              </a:ext>
            </a:extLst>
          </p:cNvSpPr>
          <p:nvPr>
            <p:ph type="sldNum" sz="quarter" idx="12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  <a:fld id="{3F1C74A9-E7D2-4982-9CA4-11D73AEA6A44}" type="slidenum"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YXjx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zgMAAGFFAACg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UWhR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kA4AAGFFAACgIwAAEAAAACYAAAAIAAAAAoAAAAAAAAA=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>
            <a:lvl1pPr>
              <a:defRPr cap="all"/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Щелкните для редактирования основных стилей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72B1-FFD2-4984-9CA4-09D13CEA6A5C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D/AP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gXFh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0DE8-A6D2-49FB-9CA4-50AE43EA6A05}" type="slidenum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C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gNgAAsAEAAEBHAACwJQAAEAAAACYAAAAIAAAAgwAAAAAAAAA=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MwAt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sAEAAB81AACwJQAAEAAAACYAAAAIAAAAA4AAAAAAAAA=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>
            <a:lvl1pPr>
              <a:defRPr cap="all"/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Щелкните для редактирования основных стилей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CNAA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60D1-9FD2-4996-9CA4-69C32EEA6A3C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LEAGB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P8A/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7C3E-70D2-498A-9CA4-86DF32EA6AD3}" type="slidenum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zgMAAGFFAACg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QEOA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kA4AAGFFAACgIwAAEAAAACYAAAAIAAAAAIAAAAAAAAA="/>
              </a:ext>
            </a:extLst>
          </p:cNvSpPr>
          <p:nvPr>
            <p:ph idx="1"/>
          </p:nvPr>
        </p:nvSpPr>
        <p:spPr/>
        <p:txBody>
          <a:bodyPr/>
          <a:lstStyle>
            <a:lvl1pPr>
              <a:defRPr cap="all"/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Щелкните для редактирования основных стилей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5318-56D2-49A5-9CA4-A0F01DEA6AF5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1298-D6D2-49E4-9CA4-20B15CEA6A75}" type="slidenum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tBQAAHBsAAK1FAAB9IwAAEAAAACYAAAAIAAAAgQAAAAAAAAA=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C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tBQAA4REAAK1FAAAcGwAAEAAAACYAAAAIAAAAgQAAAAAAAAA=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defRPr cap="all"/>
            </a:pPr>
            <a:r>
              <a:t>Щелкните для редактирования основных стилей текста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165D-13D2-49E0-9CA4-E5B558EA6AB0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CY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0BAC-E2D2-49FD-9CA4-14A845EA6A41}" type="slidenum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zgMAAGFFAACg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k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2AkAAOEkAACwJQAAEAAAACYAAAAIAAAAAYAAAAAAAAA="/>
              </a:ext>
            </a:extLst>
          </p:cNvSpPr>
          <p:nvPr>
            <p:ph idx="1"/>
          </p:nvPr>
        </p:nvSpPr>
        <p:spPr>
          <a:xfrm>
            <a:off x="609600" y="1600200"/>
            <a:ext cx="5385435" cy="4526280"/>
          </a:xfrm>
        </p:spPr>
        <p:txBody>
          <a:bodyPr/>
          <a:lstStyle>
            <a:lvl1pPr>
              <a:defRPr cap="all"/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Щелкните для редактирования основных стилей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fJgAA2AkAAEBHAACwJQAAEAAAACYAAAAIAAAAAYAAAAAAAAA="/>
              </a:ext>
            </a:extLst>
          </p:cNvSpPr>
          <p:nvPr>
            <p:ph idx="2"/>
          </p:nvPr>
        </p:nvSpPr>
        <p:spPr>
          <a:xfrm>
            <a:off x="6196965" y="1600200"/>
            <a:ext cx="5385435" cy="4526280"/>
          </a:xfrm>
        </p:spPr>
        <p:txBody>
          <a:bodyPr/>
          <a:lstStyle>
            <a:lvl1pPr>
              <a:defRPr cap="all"/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Щелкните для редактирования основных стилей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2595-DBD2-49D3-9CA4-2D866BEA6A78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35C7-89D2-49C3-9CA4-7F967BEA6A2A}" type="slidenum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zgMAAGFFAACg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3"/>
          <p:cNvSpPr>
            <a:spLocks noGrp="1" noChangeArrowheads="1"/>
            <a:extLst>
              <a:ext uri="smNativeData">
                <pr:smNativeData xmlns:pr="smNativeData" val="SMDATA_13_40c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cQkAAOMkAABhDQAAEAAAACYAAAAIAAAAgQAAAAAAAAA=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defRPr cap="all"/>
            </a:pPr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YQ0AAOMkAACwJQAAEAAAACYAAAAIAAAAAYAAAAAAAAA=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cap="all"/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Щелкните для редактирования основных стилей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5" name="ТекстСлайда2"/>
          <p:cNvSpPr>
            <a:spLocks noGrp="1" noChangeArrowheads="1"/>
            <a:extLst>
              <a:ext uri="smNativeData">
                <pr:smNativeData xmlns:pr="smNativeData" val="SMDATA_13_40cJYhMAAAAlAAAAZAAAAA8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c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dJgAAcQkAAEBHAABhDQAAEAAAACYAAAAIAAAAgQAAAAAAAAA=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defRPr cap="all"/>
            </a:pPr>
            <a:r>
              <a:t>Щелкните для редактирования основных стилей текста</a:t>
            </a:r>
          </a:p>
        </p:txBody>
      </p:sp>
      <p:sp>
        <p:nvSpPr>
          <p:cNvPr id="6" name="ТекстСлайда4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dJgAAYQ0AAEBHAACwJQAAEAAAACYAAAAIAAAAAYAAAAAAAAA=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defRPr cap="all"/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Щелкните для редактирования основных стилей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7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571B-55D2-49A1-9CA4-A3F419EA6AF6}" type="datetime1">
              <a:t/>
            </a:fld>
          </a:p>
        </p:txBody>
      </p:sp>
      <p:sp>
        <p:nvSpPr>
          <p:cNvPr id="8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Mw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9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AxMg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7B92-DCD2-498D-9CA4-2AD835EA6A7F}" type="slidenum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uCG4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zgMAAGFFAACg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CYlJA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2846-08D2-49DE-9CA4-FE8B66EA6AAB}" type="datetime1">
              <a:t/>
            </a:fld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K/n+b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cCGB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6993-DDD2-499F-9CA4-2BCA27EA6A7E}" type="slidenum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EAt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5CA4-EAD2-49AA-9CA4-1CFF12EA6A49}" type="datetime1">
              <a:t/>
            </a:fld>
          </a:p>
        </p:txBody>
      </p:sp>
      <p:sp>
        <p:nvSpPr>
          <p:cNvPr id="3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4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IQVAh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7534-7AD2-4983-9CA4-8CD63BEA6AD9}" type="slidenum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mCGY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rgEAAG0cAADUCAAAEAAAACYAAAAIAAAAgQAAAAAAAAA=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CQXCw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THQAArgEAAEBHAACwJQAAEAAAACYAAAAIAAAAAYAAAAAAAAA=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cap="all"/>
            </a:lvl1pPr>
            <a:lvl2pPr>
              <a:defRPr cap="all"/>
            </a:lvl2pPr>
            <a:lvl3pPr>
              <a:defRPr cap="all"/>
            </a:lvl3pPr>
            <a:lvl4pPr>
              <a:defRPr cap="all"/>
            </a:lvl4pPr>
            <a:lvl5pPr>
              <a:defRPr cap="all"/>
            </a:lvl5pPr>
          </a:lstStyle>
          <a:p>
            <a:pPr>
              <a:defRPr cap="all"/>
            </a:pPr>
            <a:r>
              <a:t>Щелкните для редактирования основных стилей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D/AJ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1AgAAG0cAACwJQAAEAAAACYAAAAIAAAAAQAAAAAAAAA=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/>
          <a:p>
            <a:pPr>
              <a:defRPr cap="all"/>
            </a:pPr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gXhR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58EB-A5D2-49AE-9CA4-53FB16EA6A06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UCFR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0cBw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4E02-4CD2-49B8-9CA4-BAED00EA6AEF}" type="slidenum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iB0AALM7AAAEIQAAEAAAACYAAAAIAAAAgQAAAAAAAAA=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defRPr cap="all"/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BgXGB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xgMAALM7AAAWHQAAEAAAACYAAAAIAAAAAQAAAAAAAAA=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/>
          <a:p>
            <a:pPr>
              <a:defRPr cap="all"/>
            </a:pPr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Rgo9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BCEAALM7AAD4JQAAEAAAACYAAAAIAAAAAQAAAAAAAAA="/>
              </a:ext>
            </a:extLst>
          </p:cNvSpPr>
          <p:nvPr>
            <p:ph idx="2"/>
          </p:nvPr>
        </p:nvSpPr>
        <p:spPr>
          <a:xfrm>
            <a:off x="2389505" y="5367020"/>
            <a:ext cx="7315200" cy="805180"/>
          </a:xfrm>
        </p:spPr>
        <p:txBody>
          <a:bodyPr/>
          <a:lstStyle/>
          <a:p>
            <a:pPr>
              <a:defRPr cap="all"/>
            </a:pPr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JMXCx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F1C56B2-FCD2-49A0-9CA4-0AF518EA6A5F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IWFY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IXFg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F1C7033-7DD2-4986-9CA4-8BD33EEA6ADE}" type="slidenum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gradFill flip="none" rotWithShape="0">
          <a:gsLst>
            <a:gs pos="0">
              <a:schemeClr val="bg1"/>
            </a:gs>
            <a:gs pos="100000">
              <a:srgbClr val="B8B8B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DROBO-FS\QuickDrops\JB\PPTX NG\Droplets\LightingOverlay.png"/>
          <p:cNvPicPr>
            <a:picLocks noChangeAspect="1"/>
            <a:extLst>
              <a:ext uri="smNativeData">
                <pr:smNativeData xmlns:pr="smNativeData" val="SMDATA_15_40cJYhMAAAAlAAAAEQAAAC0A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AAAAAAAAAAAASwAAMCoAABAAAAAmAAAACAAAAP//////////"/>
              </a:ext>
            </a:extLst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itle Placeholder 1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zgMAAGFFAACgDQAAEAAAACYAAAAIAAAA//////////8="/>
              </a:ext>
            </a:extLst>
          </p:cNvSpPr>
          <p:nvPr>
            <p:ph type="title"/>
          </p:nvPr>
        </p:nvSpPr>
        <p:spPr>
          <a:xfrm>
            <a:off x="913765" y="618490"/>
            <a:ext cx="10364470" cy="15963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cap="all"/>
            </a:pPr>
            <a:r>
              <a:t>Образец заголовка</a:t>
            </a:r>
          </a:p>
        </p:txBody>
      </p:sp>
      <p:sp>
        <p:nvSpPr>
          <p:cNvPr id="4" name="Text Placeholder 2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kA4AAGFFAACgIwAAEAAAACYAAAAIAAAA//////////8="/>
              </a:ext>
            </a:extLst>
          </p:cNvSpPr>
          <p:nvPr>
            <p:ph type="body" idx="1"/>
          </p:nvPr>
        </p:nvSpPr>
        <p:spPr>
          <a:xfrm>
            <a:off x="913765" y="2367280"/>
            <a:ext cx="10364470" cy="34239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cap="all"/>
            </a:pPr>
            <a:r>
              <a:t>Образец текста</a:t>
            </a:r>
          </a:p>
          <a:p>
            <a:pPr lvl="1">
              <a:defRPr cap="all"/>
            </a:pPr>
            <a:r>
              <a:t>Второй уровень</a:t>
            </a:r>
          </a:p>
          <a:p>
            <a:pPr lvl="2">
              <a:defRPr cap="all"/>
            </a:pPr>
            <a:r>
              <a:t>Третий уровень</a:t>
            </a:r>
          </a:p>
          <a:p>
            <a:pPr lvl="3">
              <a:defRPr cap="all"/>
            </a:pPr>
            <a:r>
              <a:t>Четвертый уровень</a:t>
            </a:r>
          </a:p>
          <a:p>
            <a:pPr lvl="4">
              <a:defRPr cap="all"/>
            </a:pPr>
            <a:r>
              <a:t>Пятый уровень</a:t>
            </a:r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8LwAAMSQAABxAAABwJgAAEAAAACYAAAAIAAAA//////////8="/>
              </a:ext>
            </a:extLst>
          </p:cNvSpPr>
          <p:nvPr>
            <p:ph type="dt" sz="half" idx="2"/>
          </p:nvPr>
        </p:nvSpPr>
        <p:spPr>
          <a:xfrm>
            <a:off x="7678420" y="5883275"/>
            <a:ext cx="2743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 defTabSz="449580">
              <a:tabLst/>
              <a:defRPr sz="1000"/>
            </a:lvl1pPr>
          </a:lstStyle>
          <a:p>
            <a:pPr/>
            <a:fld id="{3F1C5CE8-A6D2-49AA-9CA4-50FF12EA6A05}" type="datetime1">
              <a:t/>
            </a:fld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fBQAAMSQAAKsuAABwJgAAEAAAACYAAAAIAAAA//////////8="/>
              </a:ext>
            </a:extLst>
          </p:cNvSpPr>
          <p:nvPr>
            <p:ph type="ftr" sz="quarter" idx="3"/>
          </p:nvPr>
        </p:nvSpPr>
        <p:spPr>
          <a:xfrm>
            <a:off x="913765" y="5883275"/>
            <a:ext cx="667258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defTabSz="449580">
              <a:tabLst/>
              <a:defRPr sz="1000"/>
            </a:lvl1pPr>
          </a:lstStyle>
          <a:p>
            <a:pPr/>
          </a:p>
        </p:txBody>
      </p:sp>
      <p:sp>
        <p:nvSpPr>
          <p:cNvPr id="7" name="Slide Number Placeholder 5"/>
          <p:cNvSpPr>
            <a:spLocks noGrp="1" noChangeArrowheads="1"/>
            <a:extLst>
              <a:ext uri="smNativeData">
                <pr:smNativeData xmlns:pr="smNativeData" val="SMDATA_13_40c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tQAAAMSQAAGFFAABwJgAAEAAAACYAAAAIAAAA//////////8="/>
              </a:ext>
            </a:extLst>
          </p:cNvSpPr>
          <p:nvPr>
            <p:ph type="sldNum" sz="quarter" idx="4"/>
          </p:nvPr>
        </p:nvSpPr>
        <p:spPr>
          <a:xfrm>
            <a:off x="10513695" y="5883275"/>
            <a:ext cx="76454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 defTabSz="449580">
              <a:tabLst/>
              <a:defRPr sz="1000"/>
            </a:lvl1pPr>
          </a:lstStyle>
          <a:p>
            <a:pPr/>
            <a:fld id="{3F1C5BD3-9DD2-49AD-9CA4-6BF815EA6A3E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marL="0" marR="0" indent="0" algn="ctr" defTabSz="449580">
        <a:lnSpc>
          <a:spcPct val="90000"/>
        </a:lnSpc>
        <a:spcBef>
          <a:spcPts val="0"/>
        </a:spcBef>
        <a:spcAft>
          <a:spcPts val="0"/>
        </a:spcAft>
        <a:buNone/>
        <a:tabLst/>
        <a:defRPr sz="3600" b="0" i="0" u="none" strike="noStrike" kern="1" cap="all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titleStyle>
    <p:bodyStyle>
      <a:lvl1pPr marL="228600" marR="0" indent="-228600" algn="l" defTabSz="449580">
        <a:lnSpc>
          <a:spcPct val="120000"/>
        </a:lnSpc>
        <a:spcBef>
          <a:spcPts val="1000"/>
        </a:spcBef>
        <a:spcAft>
          <a:spcPts val="0"/>
        </a:spcAft>
        <a:buClrTx/>
        <a:buSzTx/>
        <a:buFont typeface="Arial" pitchFamily="2" charset="-52"/>
        <a:buChar char="•"/>
        <a:tabLst/>
        <a:defRPr sz="2000" b="0" i="0" u="none" strike="noStrike" kern="1" cap="all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1pPr>
      <a:lvl2pPr marL="685800" marR="0" indent="-228600" algn="l" defTabSz="449580">
        <a:lnSpc>
          <a:spcPct val="12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sz="1800" b="0" i="0" u="none" strike="noStrike" kern="1" cap="all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2pPr>
      <a:lvl3pPr marL="1143000" marR="0" indent="-228600" algn="l" defTabSz="449580">
        <a:lnSpc>
          <a:spcPct val="12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sz="1600" b="0" i="0" u="none" strike="noStrike" kern="1" cap="all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3pPr>
      <a:lvl4pPr marL="1600200" marR="0" indent="-228600" algn="l" defTabSz="449580">
        <a:lnSpc>
          <a:spcPct val="12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sz="1400" b="0" i="0" u="none" strike="noStrike" kern="1" cap="all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4pPr>
      <a:lvl5pPr marL="2057400" marR="0" indent="-228600" algn="l" defTabSz="449580">
        <a:lnSpc>
          <a:spcPct val="12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sz="1400" b="0" i="0" u="none" strike="noStrike" kern="1" cap="all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bodyStyle>
    <p:otherStyle>
      <a:lvl1pPr marL="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Tw Cen MT" pitchFamily="2" charset="0"/>
          <a:ea typeface="Tw Cen MT" pitchFamily="2" charset="0"/>
          <a:cs typeface="Tw Cen MT" pitchFamily="2" charset="0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pitchFamily="0" charset="0"/>
          <a:cs typeface="Times New Roman" pitchFamily="1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40c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EYJgnAMAAAAEAAAAAAAAAAAAAAAAAAAAAAAAAAeAAAAaAAAAAAAAAAAAAAAAAAAAAAAAAAAAAAAECcAABAnAAAAAAAAAAAAAAAAAAAAAAAAAAAAAAAAAAAAAAAAAAAAABQAAAAAAAAAwMD/AAAAAABkAAAAMgAAAAAAAABkAAAAAAAAAH9/fwAKAAAAHwAAAFQAAAD///8A////AQAAAAAAAAAAAAAAAAAAAAAAAAAAAAAAAAAAAAAAAAAAAAAAAn9/fwCqvtcDzMzMAMDA/wB/f38AAAAAAAAAAAAAAAAAAAAAAAAAAAAhAAAAGAAAABQAAADfIgAATgUAAEA4AACQFgAAEAAAACYAAAAIAAAAfXD///////8="/>
              </a:ext>
            </a:extLst>
          </p:cNvSpPr>
          <p:nvPr>
            <p:ph type="ctrTitle"/>
          </p:nvPr>
        </p:nvSpPr>
        <p:spPr>
          <a:xfrm>
            <a:off x="5668645" y="862330"/>
            <a:ext cx="3475355" cy="280543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 marL="0" marR="0" indent="0" algn="ctr" defTabSz="44958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cap="all">
                <a:latin typeface="Blackadder ITC" pitchFamily="5" charset="0"/>
                <a:ea typeface="Blackadder ITC" pitchFamily="5" charset="0"/>
                <a:cs typeface="Blackadder ITC" pitchFamily="5" charset="0"/>
              </a:defRPr>
            </a:pPr>
            <a:r>
              <a:t>Подарок папе. Макет танка.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3_40c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JRsNpsMAAAAEAAAAAAAAAAAAAAAAAAAAAAAAAAeAAAAaAAAAAAAAAAAAAAAAAAAAAAAAAAAAAAAECcAABAnAAAAAAAAAAAAAAAAAAAAAAAAAAAAAAAAAAAAAAAAAAAAABQAAAAAAAAAwMD/AAAAAABkAAAAMgAAAAAAAABkAAAAAAAAAH9/fwAKAAAAHwAAAFQAAAD///8A////AQAAAAAAAAAAAAAAAAAAAAAAAAAAAAAAAAAAAAAAAAAAAAAAAn9/fwCqvtcDzMzMAMDA/wB/f38AAAAAAAAAAAAAAAAAAAAAAAAAAAAhAAAAGAAAABQAAABQIwAAdxoAAEA4AAAvJwAAEAAAACYAAAAIAAAAfXD///////8="/>
              </a:ext>
            </a:extLst>
          </p:cNvSpPr>
          <p:nvPr>
            <p:ph type="subTitle" idx="1"/>
          </p:nvPr>
        </p:nvSpPr>
        <p:spPr>
          <a:xfrm>
            <a:off x="5740400" y="4302125"/>
            <a:ext cx="3403600" cy="206756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 marL="0" marR="0" indent="0" algn="ctr" defTabSz="44958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cap="all">
                <a:solidFill>
                  <a:schemeClr val="tx1"/>
                </a:solidFill>
              </a:defRPr>
            </a:pPr>
            <a:r>
              <a:t>Подготовила: педагог дополнительного образования Старцева М.А.</a:t>
            </a:r>
          </a:p>
          <a:p>
            <a:pPr marL="0" marR="0" indent="0" algn="ctr" defTabSz="44958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cap="all">
                <a:solidFill>
                  <a:schemeClr val="tx1"/>
                </a:solidFill>
              </a:defRPr>
            </a:pPr>
            <a:r>
              <a:t>Мастерская чудес 3 г.о.</a:t>
            </a:r>
          </a:p>
          <a:p>
            <a:pPr marL="0" marR="0" indent="0" algn="ctr" defTabSz="44958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cap="all"/>
            </a:pP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fQMAAEwFAAC1IAAAKy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67055" y="861060"/>
            <a:ext cx="4749800" cy="566864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P//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B1HgAAzgMAAIc0AAAwKgAAEAAAACYAAAAIAAAAAQAAAAAAAAA="/>
              </a:ext>
            </a:extLst>
          </p:cNvSpPr>
          <p:nvPr>
            <p:ph type="title"/>
          </p:nvPr>
        </p:nvSpPr>
        <p:spPr>
          <a:xfrm>
            <a:off x="4951095" y="618490"/>
            <a:ext cx="3587750" cy="6239510"/>
          </a:xfrm>
        </p:spPr>
        <p:txBody>
          <a:bodyPr/>
          <a:lstStyle/>
          <a:p>
            <a:pPr>
              <a:defRPr cap="all"/>
            </a:pPr>
            <a:r>
              <a:t>Верхние края втулок выкрашиваем в темный цвет.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kA4AABIWAACgIwAAEAAAACYAAAAIAAAAAQAAAAAAAAA="/>
              </a:ext>
            </a:extLst>
          </p:cNvSpPr>
          <p:nvPr>
            <p:ph type="body" idx="1"/>
          </p:nvPr>
        </p:nvSpPr>
        <p:spPr>
          <a:xfrm>
            <a:off x="913765" y="2367280"/>
            <a:ext cx="2673985" cy="3423920"/>
          </a:xfrm>
        </p:spPr>
        <p:txBody>
          <a:bodyPr/>
          <a:lstStyle/>
          <a:p>
            <a:pPr>
              <a:defRPr cap="all"/>
            </a:pP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7gMAAGMIAABeGwAACCc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" y="1363345"/>
            <a:ext cx="3810000" cy="49815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zgMAAIc0AAAnCgAAEAAAACYAAAAIAAAAAQAAAAAAAAA="/>
              </a:ext>
            </a:extLst>
          </p:cNvSpPr>
          <p:nvPr>
            <p:ph type="title"/>
          </p:nvPr>
        </p:nvSpPr>
        <p:spPr>
          <a:xfrm>
            <a:off x="913765" y="618490"/>
            <a:ext cx="7625080" cy="1031875"/>
          </a:xfrm>
        </p:spPr>
        <p:txBody>
          <a:bodyPr/>
          <a:lstStyle/>
          <a:p>
            <a:pPr>
              <a:defRPr cap="all"/>
            </a:pPr>
            <a:r>
              <a:t>Дляработы понадобятся: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22AD8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CAsAAIc0AACgIwAAEAAAACYAAAAIAAAAAQAAAAAAAAA="/>
              </a:ext>
            </a:extLst>
          </p:cNvSpPr>
          <p:nvPr>
            <p:ph type="body" idx="1"/>
          </p:nvPr>
        </p:nvSpPr>
        <p:spPr>
          <a:xfrm>
            <a:off x="913765" y="1793240"/>
            <a:ext cx="7625080" cy="3997960"/>
          </a:xfrm>
        </p:spPr>
        <p:txBody>
          <a:bodyPr/>
          <a:lstStyle/>
          <a:p>
            <a:pPr>
              <a:defRPr sz="1600" cap="all"/>
            </a:pPr>
            <a:r>
              <a:t>крафт бумага или цветная бумага;</a:t>
            </a:r>
          </a:p>
          <a:p>
            <a:pPr>
              <a:defRPr sz="1600" cap="all"/>
            </a:pPr>
            <a:r>
              <a:t>втулки от бумажных салфеток или сделать цилиндры из обычного картона;</a:t>
            </a:r>
          </a:p>
          <a:p>
            <a:pPr>
              <a:defRPr sz="1600" cap="all"/>
            </a:pPr>
            <a:r>
              <a:t>трубочка для сока;</a:t>
            </a:r>
          </a:p>
          <a:p>
            <a:pPr>
              <a:defRPr sz="1600" cap="all"/>
            </a:pPr>
            <a:r>
              <a:t>гофрированный цветной картон;</a:t>
            </a:r>
          </a:p>
          <a:p>
            <a:pPr>
              <a:defRPr sz="1600" cap="all"/>
            </a:pPr>
            <a:r>
              <a:t>клей;</a:t>
            </a:r>
          </a:p>
          <a:p>
            <a:pPr>
              <a:defRPr sz="1600" cap="all"/>
            </a:pPr>
            <a:r>
              <a:t>линейка;</a:t>
            </a:r>
          </a:p>
          <a:p>
            <a:pPr>
              <a:defRPr sz="1600" cap="all"/>
            </a:pPr>
            <a:r>
              <a:t>карандаш;</a:t>
            </a:r>
          </a:p>
          <a:p>
            <a:pPr>
              <a:defRPr sz="1600" cap="all"/>
            </a:pPr>
            <a:r>
              <a:t>чёрная краска;</a:t>
            </a:r>
          </a:p>
          <a:p>
            <a:pPr>
              <a:defRPr sz="1600" cap="all"/>
            </a:pPr>
            <a:r>
              <a:t>кисточка.</a:t>
            </a:r>
          </a:p>
          <a:p>
            <a:pPr>
              <a:defRPr cap="all"/>
            </a:pPr>
          </a:p>
          <a:p>
            <a:pPr>
              <a:defRPr cap="all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JvV/Zs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1AgAAGwTAADYJgAAEAAAACYAAAAIAAAAAQAAAAAAAAA="/>
              </a:ext>
            </a:extLst>
          </p:cNvSpPr>
          <p:nvPr>
            <p:ph type="title"/>
          </p:nvPr>
        </p:nvSpPr>
        <p:spPr>
          <a:xfrm>
            <a:off x="913765" y="1435100"/>
            <a:ext cx="2243455" cy="4879340"/>
          </a:xfrm>
        </p:spPr>
        <p:txBody>
          <a:bodyPr/>
          <a:lstStyle/>
          <a:p>
            <a:pPr>
              <a:defRPr sz="2400" cap="all"/>
            </a:pPr>
          </a:p>
          <a:p>
            <a:pPr>
              <a:defRPr sz="2400" cap="all"/>
            </a:pPr>
          </a:p>
          <a:p>
            <a:pPr>
              <a:defRPr sz="2400" cap="all"/>
            </a:pPr>
          </a:p>
          <a:p>
            <a:pPr>
              <a:defRPr sz="2400" cap="all"/>
            </a:pPr>
            <a:r>
              <a:t>Малярным скотчем фиксируем их вместе.</a:t>
            </a:r>
          </a:p>
          <a:p>
            <a:pPr>
              <a:defRPr cap="all"/>
            </a:pPr>
          </a:p>
          <a:p>
            <a:pPr>
              <a:defRPr cap="all"/>
            </a:pP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22AD8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DfIgAAkA4AAOgtAACgIwAAEAAAACYAAAAIAAAAAQAAAAAAAAA="/>
              </a:ext>
            </a:extLst>
          </p:cNvSpPr>
          <p:nvPr>
            <p:ph type="body" idx="1"/>
          </p:nvPr>
        </p:nvSpPr>
        <p:spPr>
          <a:xfrm>
            <a:off x="5668645" y="2367280"/>
            <a:ext cx="1793875" cy="3423920"/>
          </a:xfrm>
        </p:spPr>
        <p:txBody>
          <a:bodyPr/>
          <a:lstStyle/>
          <a:p>
            <a:pPr>
              <a:defRPr cap="all"/>
            </a:pP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ZRcAANMEAADDMgAAnC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803015" y="784225"/>
            <a:ext cx="4448810" cy="581723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U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zwMAAPQWAACGJQAAEAAAACYAAAAIAAAAAQAAAAAAAAA="/>
              </a:ext>
            </a:extLst>
          </p:cNvSpPr>
          <p:nvPr>
            <p:ph type="title"/>
          </p:nvPr>
        </p:nvSpPr>
        <p:spPr>
          <a:xfrm>
            <a:off x="913765" y="619125"/>
            <a:ext cx="2817495" cy="5480685"/>
          </a:xfrm>
        </p:spPr>
        <p:txBody>
          <a:bodyPr/>
          <a:lstStyle/>
          <a:p>
            <a:pPr>
              <a:defRPr cap="all"/>
            </a:pPr>
            <a:r>
              <a:t>Берем плотную бумагу и декорируем место скотча.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EppdXw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DRKgAAkA4AAKUzAACgIwAAEAAAACYAAAAIAAAAAQAAAAAAAAA="/>
              </a:ext>
            </a:extLst>
          </p:cNvSpPr>
          <p:nvPr>
            <p:ph type="body" idx="1"/>
          </p:nvPr>
        </p:nvSpPr>
        <p:spPr>
          <a:xfrm>
            <a:off x="6960235" y="2367280"/>
            <a:ext cx="1435100" cy="3423920"/>
          </a:xfrm>
        </p:spPr>
        <p:txBody>
          <a:bodyPr/>
          <a:lstStyle/>
          <a:p>
            <a:pPr>
              <a:defRPr cap="all"/>
            </a:pP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mhkAAAYDAAAhNAAAtSU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4161790" y="491490"/>
            <a:ext cx="4312285" cy="563816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THQAAzgMAAPg0AABJJwAAEAAAACYAAAAIAAAAAQAAAAAAAAA="/>
              </a:ext>
            </a:extLst>
          </p:cNvSpPr>
          <p:nvPr>
            <p:ph type="title"/>
          </p:nvPr>
        </p:nvSpPr>
        <p:spPr>
          <a:xfrm>
            <a:off x="4807585" y="618490"/>
            <a:ext cx="3803015" cy="5767705"/>
          </a:xfrm>
        </p:spPr>
        <p:txBody>
          <a:bodyPr/>
          <a:lstStyle/>
          <a:p>
            <a:pPr>
              <a:defRPr sz="2000" cap="all"/>
            </a:pPr>
            <a:r>
              <a:t>Из серебристого гофрированного картона отмеряем две полоски, шириной 2 см и длиной, соответствующей ширине гусениц. Наклеиваем картон на нужные места по бокам.</a:t>
            </a:r>
          </a:p>
          <a:p>
            <a:pPr>
              <a:defRPr cap="all"/>
            </a:pPr>
          </a:p>
          <a:p>
            <a:pPr>
              <a:defRPr cap="all"/>
            </a:pP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kA4AAKgRAACgIwAAEAAAACYAAAAIAAAAAQAAAAAAAAA="/>
              </a:ext>
            </a:extLst>
          </p:cNvSpPr>
          <p:nvPr>
            <p:ph type="body" idx="1"/>
          </p:nvPr>
        </p:nvSpPr>
        <p:spPr>
          <a:xfrm>
            <a:off x="913765" y="2367280"/>
            <a:ext cx="1956435" cy="3423920"/>
          </a:xfrm>
        </p:spPr>
        <p:txBody>
          <a:bodyPr/>
          <a:lstStyle/>
          <a:p>
            <a:pPr>
              <a:defRPr cap="all"/>
            </a:pP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NQIAABQEAAAiHQAASSc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662940"/>
            <a:ext cx="4377055" cy="57232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D22AD8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D9IQAAzgMAAGk1AACcKAAAEAAAACYAAAAIAAAAAQAAAAAAAAA="/>
              </a:ext>
            </a:extLst>
          </p:cNvSpPr>
          <p:nvPr>
            <p:ph type="title"/>
          </p:nvPr>
        </p:nvSpPr>
        <p:spPr>
          <a:xfrm>
            <a:off x="5525135" y="618490"/>
            <a:ext cx="3157220" cy="5982970"/>
          </a:xfrm>
        </p:spPr>
        <p:txBody>
          <a:bodyPr/>
          <a:lstStyle/>
          <a:p>
            <a:pPr>
              <a:defRPr sz="3000" cap="all"/>
            </a:pPr>
            <a:r>
              <a:t>Из плотной бумаги сворачиваем коробочку без боковых стенок.</a:t>
            </a:r>
          </a:p>
          <a:p>
            <a:pPr>
              <a:defRPr cap="all"/>
            </a:pPr>
          </a:p>
          <a:p>
            <a:pPr>
              <a:defRPr cap="all"/>
            </a:pP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kA4AADcRAACgIwAAEAAAACYAAAAIAAAAAQAAAAAAAAA="/>
              </a:ext>
            </a:extLst>
          </p:cNvSpPr>
          <p:nvPr>
            <p:ph type="body" idx="1"/>
          </p:nvPr>
        </p:nvSpPr>
        <p:spPr>
          <a:xfrm>
            <a:off x="913765" y="2367280"/>
            <a:ext cx="1884680" cy="3423920"/>
          </a:xfrm>
        </p:spPr>
        <p:txBody>
          <a:bodyPr/>
          <a:lstStyle/>
          <a:p>
            <a:pPr>
              <a:defRPr cap="all"/>
            </a:pP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FwMAAPkDAADnHgAAVi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02285" y="645795"/>
            <a:ext cx="4521200" cy="591121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zgMAAGk1AACgDQAAEAAAACYAAAAIAAAAAQAAAAAAAAA="/>
              </a:ext>
            </a:extLst>
          </p:cNvSpPr>
          <p:nvPr>
            <p:ph type="title"/>
          </p:nvPr>
        </p:nvSpPr>
        <p:spPr>
          <a:xfrm>
            <a:off x="913765" y="618490"/>
            <a:ext cx="7768590" cy="1596390"/>
          </a:xfrm>
        </p:spPr>
        <p:txBody>
          <a:bodyPr/>
          <a:lstStyle/>
          <a:p>
            <a:pPr>
              <a:defRPr sz="3000" cap="all"/>
            </a:pPr>
            <a:r>
              <a:t>Собираем детали в одну поделку. Из трубочки для коктейлей сделаем дуло. Обмотаем его.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8PEA8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AJCwAAihIAAIMWAACwJQAAEAAAACYAAAAIAAAAAQAAAAAAAAA="/>
              </a:ext>
            </a:extLst>
          </p:cNvSpPr>
          <p:nvPr>
            <p:ph type="body" idx="1"/>
          </p:nvPr>
        </p:nvSpPr>
        <p:spPr>
          <a:xfrm>
            <a:off x="1793875" y="3013710"/>
            <a:ext cx="1865630" cy="3112770"/>
          </a:xfrm>
        </p:spPr>
        <p:txBody>
          <a:bodyPr/>
          <a:lstStyle/>
          <a:p>
            <a:pPr>
              <a:defRPr cap="all"/>
            </a:pPr>
          </a:p>
        </p:txBody>
      </p:sp>
      <p:sp>
        <p:nvSpPr>
          <p:cNvPr id="4" name="ТекстСлайда2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EdHR/8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BQIwAAihIAAAYtAACwJQAAEAAAACYAAAAIAAAAAQAAAAAAAAA="/>
              </a:ext>
            </a:extLst>
          </p:cNvSpPr>
          <p:nvPr>
            <p:ph type="body" idx="2"/>
          </p:nvPr>
        </p:nvSpPr>
        <p:spPr>
          <a:xfrm>
            <a:off x="5740400" y="3013710"/>
            <a:ext cx="1578610" cy="3112770"/>
          </a:xfrm>
        </p:spPr>
        <p:txBody>
          <a:bodyPr/>
          <a:lstStyle/>
          <a:p>
            <a:pPr>
              <a:defRPr cap="all"/>
            </a:pPr>
          </a:p>
        </p:txBody>
      </p:sp>
      <p:pic>
        <p:nvPicPr>
          <p:cNvPr id="5" name="Изображение1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5AUAAK8NAAB8GgAAnC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957580" y="2224405"/>
            <a:ext cx="3347720" cy="43770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Изображение2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3CAAAK8NAAB0NQAAnC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5341620" y="2224405"/>
            <a:ext cx="3347720" cy="43770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fBQAA2wQAAGk1AAB6CwAAEAAAACYAAAAIAAAAAQAAAAAAAAA="/>
              </a:ext>
            </a:extLst>
          </p:cNvSpPr>
          <p:nvPr>
            <p:ph type="title"/>
          </p:nvPr>
        </p:nvSpPr>
        <p:spPr>
          <a:xfrm>
            <a:off x="913765" y="789305"/>
            <a:ext cx="7768590" cy="1076325"/>
          </a:xfrm>
        </p:spPr>
        <p:txBody>
          <a:bodyPr/>
          <a:lstStyle/>
          <a:p>
            <a:pPr>
              <a:defRPr sz="2000" cap="all"/>
            </a:pPr>
            <a:r>
              <a:t>В кабине делаем отверстие, и проверяем, чтобы трубочка входила в него и не выпадала. Вставляем дуло и украшаем танк.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CBBwAAHBgAAKMXAAAUJQAAEAAAACYAAAAIAAAAAQAAAAAAAAA="/>
              </a:ext>
            </a:extLst>
          </p:cNvSpPr>
          <p:nvPr>
            <p:ph type="body" idx="1"/>
          </p:nvPr>
        </p:nvSpPr>
        <p:spPr>
          <a:xfrm>
            <a:off x="1219835" y="3919220"/>
            <a:ext cx="2622550" cy="2108200"/>
          </a:xfrm>
        </p:spPr>
        <p:txBody>
          <a:bodyPr/>
          <a:lstStyle/>
          <a:p>
            <a:pPr>
              <a:defRPr cap="all"/>
            </a:pPr>
          </a:p>
        </p:txBody>
      </p:sp>
      <p:sp>
        <p:nvSpPr>
          <p:cNvPr id="4" name="ТекстСлайда2"/>
          <p:cNvSpPr>
            <a:spLocks noGrp="1" noChangeArrowheads="1"/>
            <a:extLst>
              <a:ext uri="smNativeData">
                <pr:smNativeData xmlns:pr="smNativeData" val="SMDATA_13_40cJ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CqvtcDzMzMAMDA/wB/f38AAAAAAAAAAAAAAAAAAAAAAAAAAAAhAAAAGAAAABQAAAAfJgAAQBwAAAYtAADIHwAAEAAAACYAAAAIAAAAAQAAAAAAAAA="/>
              </a:ext>
            </a:extLst>
          </p:cNvSpPr>
          <p:nvPr>
            <p:ph type="body" idx="2"/>
          </p:nvPr>
        </p:nvSpPr>
        <p:spPr>
          <a:xfrm>
            <a:off x="6196965" y="4592320"/>
            <a:ext cx="1122045" cy="574040"/>
          </a:xfrm>
        </p:spPr>
        <p:txBody>
          <a:bodyPr/>
          <a:lstStyle/>
          <a:p>
            <a:pPr>
              <a:defRPr cap="all"/>
            </a:pPr>
          </a:p>
        </p:txBody>
      </p:sp>
      <p:pic>
        <p:nvPicPr>
          <p:cNvPr id="5" name="Изображение1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COBw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vQUAAIcLAAAgHAAAzC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932815" y="1873885"/>
            <a:ext cx="3639185" cy="47580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Изображение2"/>
          <p:cNvPicPr>
            <a:picLocks noChangeAspect="1"/>
            <a:extLst>
              <a:ext uri="smNativeData">
                <pr:smNativeData xmlns:pr="smNativeData" val="SMDATA_15_40cJYhMAAAAlAAAAEQAAAC8BAAAAkAAAAEgAAACQAAAASAAAAAAAAAAAAAAAAAAAAAEAAABQAAAAAAAAAAAA4D8AAAAAAADgPwAAAAAAAOA/AAAAAAAA4D8AAAAAAADgPwAAAAAAAOA/AAAAAAAA4D8AAAAAAADgPwAAAAAAAOA/AAAAAAAA4D8CAAAAjAAAAAAAAAAAAAAAL6P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qvtcKAAAAACgAAAAoAAAAZAAAAGQAAAAAAAAAzMzMAAAAAABQAAAAUAAAAGQAAABkAAAAAAAAAAcAAAA4AAAAAAAAAAAAAAAAAAAA////AAAAAAAAAAAAAAAAAAAAAAAAAAAAAAAAAAAAAABkAAAAZAAAAAAAAAAjAAAABAAAAGQAAAAXAAAAFAAAAAAAAAAAAAAA/38AAP9/AAAAAAAACQAAAAQAAACOBwAADAAAABAAAAAAAAAAAAAAAAAAAAAAAAAAHgAAAGgAAAAAAAAAAAAAAAAAAAAAAAAAAAAAABAnAAAQJwAAAAAAAAAAAAAAAAAAAAAAAAAAAAAAAAAAAAAAAAAAAAAUAAAAAAAAAMDA/wAAAAAAZAAAADIAAAAAAAAAZAAAAAAAAAB/f38ACgAAAB8AAABUAAAAL6PuBf///wEAAAAAAAAAAAAAAAAAAAAAAAAAAAAAAAAAAAAAAAAAAAAAAAJ/f38Aqr7XA8zMzADAwP8Af39/AAAAAAAAAAAAAAAAAP///wAAAAAAIQAAABgAAAAUAAAA1h4AAHoLAAB0NQAADSk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5012690" y="1865630"/>
            <a:ext cx="3676650" cy="480758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Presentation">
      <a:majorFont>
        <a:latin typeface="Tw Cen MT"/>
        <a:ea typeface="Tw Cen MT"/>
        <a:cs typeface="Tw Cen MT"/>
      </a:majorFont>
      <a:minorFont>
        <a:latin typeface="Tw Cen MT"/>
        <a:ea typeface="Tw Cen MT"/>
        <a:cs typeface="Tw Cen M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355071"/>
        </a:dk2>
        <a:lt2>
          <a:srgbClr val="AABED7"/>
        </a:lt2>
        <a:accent1>
          <a:srgbClr val="2FA3EE"/>
        </a:accent1>
        <a:accent2>
          <a:srgbClr val="4BCAAD"/>
        </a:accent2>
        <a:accent3>
          <a:srgbClr val="86C157"/>
        </a:accent3>
        <a:accent4>
          <a:srgbClr val="D99C3F"/>
        </a:accent4>
        <a:accent5>
          <a:srgbClr val="CE6633"/>
        </a:accent5>
        <a:accent6>
          <a:srgbClr val="A35DD1"/>
        </a:accent6>
        <a:hlink>
          <a:srgbClr val="56BCFE"/>
        </a:hlink>
        <a:folHlink>
          <a:srgbClr val="97C5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355071"/>
        </a:dk2>
        <a:lt2>
          <a:srgbClr val="AABED7"/>
        </a:lt2>
        <a:accent1>
          <a:srgbClr val="2FA3EE"/>
        </a:accent1>
        <a:accent2>
          <a:srgbClr val="4BCAAD"/>
        </a:accent2>
        <a:accent3>
          <a:srgbClr val="86C157"/>
        </a:accent3>
        <a:accent4>
          <a:srgbClr val="D99C3F"/>
        </a:accent4>
        <a:accent5>
          <a:srgbClr val="CE6633"/>
        </a:accent5>
        <a:accent6>
          <a:srgbClr val="A35DD1"/>
        </a:accent6>
        <a:hlink>
          <a:srgbClr val="56BCFE"/>
        </a:hlink>
        <a:folHlink>
          <a:srgbClr val="97C5E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marin</cp:lastModifiedBy>
  <cp:revision>0</cp:revision>
  <dcterms:created xsi:type="dcterms:W3CDTF">2022-02-13T16:18:34Z</dcterms:created>
  <dcterms:modified xsi:type="dcterms:W3CDTF">2022-02-13T18:03:15Z</dcterms:modified>
</cp:coreProperties>
</file>