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0" r:id="rId4"/>
    <p:sldId id="257" r:id="rId5"/>
    <p:sldId id="261" r:id="rId6"/>
    <p:sldId id="258" r:id="rId7"/>
    <p:sldId id="262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2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64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32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17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15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68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558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066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24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74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39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42C75-3D94-4077-8E30-582C0D25E27C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ED3C-AEA1-4DA1-985A-A45635D9B1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21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4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857232"/>
            <a:ext cx="635798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дидактическая игра: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«Полянка с насекомыми»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(на развитие зрительного внимания , памяти, мышления у детей дошкольного возраста)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628" y="5929330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 А., воспитатель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28604"/>
            <a:ext cx="7215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вида» г.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мвы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4412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405" y="476672"/>
            <a:ext cx="1842323" cy="15121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575531"/>
            <a:ext cx="2736304" cy="18459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853619" y="3891668"/>
            <a:ext cx="1436762" cy="2266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3089" y="476672"/>
            <a:ext cx="1932980" cy="15121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162746"/>
            <a:ext cx="2341240" cy="1580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7" y="4162746"/>
            <a:ext cx="2341861" cy="15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301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98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32657"/>
            <a:ext cx="2160240" cy="15841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933056"/>
            <a:ext cx="2376264" cy="1879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556792"/>
            <a:ext cx="2808312" cy="18722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760505" y="3903570"/>
            <a:ext cx="1550982" cy="2266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332657"/>
            <a:ext cx="2132271" cy="15841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3933055"/>
            <a:ext cx="2780343" cy="187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254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54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9"/>
            <a:ext cx="2088232" cy="1800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861048"/>
            <a:ext cx="2448272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260649"/>
            <a:ext cx="2221012" cy="1800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750805" y="3895725"/>
            <a:ext cx="1600200" cy="22669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1714" y="1599263"/>
            <a:ext cx="2840572" cy="19737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861047"/>
            <a:ext cx="2581052" cy="196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49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030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2232248" cy="1656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005065"/>
            <a:ext cx="2520280" cy="18510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771900" y="3877469"/>
            <a:ext cx="1600200" cy="2266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844824"/>
            <a:ext cx="2664296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1469" y="188640"/>
            <a:ext cx="2406651" cy="1656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4005064"/>
            <a:ext cx="2681943" cy="185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972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43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LYDIYA</cp:lastModifiedBy>
  <cp:revision>11</cp:revision>
  <dcterms:created xsi:type="dcterms:W3CDTF">2017-05-01T16:32:57Z</dcterms:created>
  <dcterms:modified xsi:type="dcterms:W3CDTF">2022-02-13T11:17:48Z</dcterms:modified>
</cp:coreProperties>
</file>