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9" r:id="rId5"/>
    <p:sldId id="260" r:id="rId6"/>
    <p:sldId id="261" r:id="rId7"/>
    <p:sldId id="258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437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16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75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28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7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4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368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66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662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3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045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33EEA-E690-4A54-9EFE-18BBB724241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019EE-A300-478E-81F7-91B7E91BB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95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Умей радоваться победе друга как своей»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Владимирович Тарасов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941168"/>
            <a:ext cx="3128391" cy="1752600"/>
          </a:xfrm>
        </p:spPr>
        <p:txBody>
          <a:bodyPr>
            <a:normAutofit/>
          </a:bodyPr>
          <a:lstStyle/>
          <a:p>
            <a:pPr algn="r">
              <a:buClr>
                <a:srgbClr val="000000"/>
              </a:buClr>
              <a:buSzPct val="100000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Подготовила: Шакирова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Рауфа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Рафаэловна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r">
              <a:buClr>
                <a:srgbClr val="000000"/>
              </a:buClr>
              <a:buSzPct val="100000"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учитель биологии 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химии </a:t>
            </a:r>
          </a:p>
          <a:p>
            <a:pPr algn="r">
              <a:buClr>
                <a:srgbClr val="000000"/>
              </a:buClr>
              <a:buSzPct val="100000"/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МКОУ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Шибаевская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ООШ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»</a:t>
            </a:r>
          </a:p>
          <a:p>
            <a:pPr>
              <a:buClr>
                <a:srgbClr val="000000"/>
              </a:buClr>
              <a:buSzPct val="100000"/>
              <a:defRPr/>
            </a:pPr>
            <a:endParaRPr lang="ru-RU" sz="5400" dirty="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pic>
        <p:nvPicPr>
          <p:cNvPr id="4" name="Picture 2" descr="https://im0-tub-ru.yandex.net/i?id=50a9d06a3a356e7d84a12c0695d4af30-l&amp;n=33&amp;w=960&amp;h=720&amp;q=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5471592" cy="410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509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Задумайтесь:  «Что такое дружба ? »  «Кто такой друг ? 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5" y="332656"/>
            <a:ext cx="847294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82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Умей радоваться победе друга как своей»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Владимирович Тарасов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941168"/>
            <a:ext cx="3128391" cy="1752600"/>
          </a:xfrm>
        </p:spPr>
        <p:txBody>
          <a:bodyPr>
            <a:normAutofit/>
          </a:bodyPr>
          <a:lstStyle/>
          <a:p>
            <a:pPr>
              <a:buClr>
                <a:srgbClr val="000000"/>
              </a:buClr>
              <a:buSzPct val="100000"/>
              <a:defRPr/>
            </a:pPr>
            <a:endParaRPr lang="ru-RU" sz="5400" dirty="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pic>
        <p:nvPicPr>
          <p:cNvPr id="4" name="Picture 2" descr="https://im0-tub-ru.yandex.net/i?id=50a9d06a3a356e7d84a12c0695d4af30-l&amp;n=33&amp;w=960&amp;h=720&amp;q=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734481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44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560267"/>
            <a:ext cx="58143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удивительное отношение, возникающие между людьми. Настоящий друг лучше, чем кто – либо другой поймёт ваше настроение, ваше переживания, разделить радость и огорчения, проявить сочувствие в трудную минуту и утешит и поддержит, окажет  бескорыстную помощь. </a:t>
            </a:r>
          </a:p>
        </p:txBody>
      </p:sp>
      <p:pic>
        <p:nvPicPr>
          <p:cNvPr id="1026" name="Picture 2" descr="C:\Users\1\Pictures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07036"/>
            <a:ext cx="6428181" cy="386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34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– это тот, кто связан с кем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взаимным доверием, преданностью, любовью.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 Иванович Ожегов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Дружба 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бескорыстная приязнь. </a:t>
            </a:r>
          </a:p>
          <a:p>
            <a:pPr marL="0" indent="0" algn="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Иванович Даль.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4031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 </a:t>
            </a:r>
            <a:endParaRPr lang="ru-RU" dirty="0"/>
          </a:p>
        </p:txBody>
      </p:sp>
      <p:pic>
        <p:nvPicPr>
          <p:cNvPr id="5" name="Picture 3" descr="C:\Users\1\Pictures\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0888"/>
            <a:ext cx="597666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652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376264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воспитание нравственных качеств: умение дружить и беречь дружбу</a:t>
            </a:r>
            <a:r>
              <a:rPr lang="ru-RU" b="1" dirty="0"/>
              <a:t>. </a:t>
            </a:r>
            <a:endParaRPr lang="ru-RU" dirty="0"/>
          </a:p>
        </p:txBody>
      </p:sp>
      <p:pic>
        <p:nvPicPr>
          <p:cNvPr id="2050" name="Picture 2" descr="C:\Users\1\Pictures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6740971" cy="404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824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Pictures\1628189675_zavist_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814388"/>
            <a:ext cx="8572500" cy="522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292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Pictures\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7498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115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«Умей радоваться победе друга как своей» Анатолий Владимирович Тарасов</vt:lpstr>
      <vt:lpstr>Презентация PowerPoint</vt:lpstr>
      <vt:lpstr>«Умей радоваться победе друга как своей» Анатолий Владимирович Тарасов</vt:lpstr>
      <vt:lpstr>Презентация PowerPoint</vt:lpstr>
      <vt:lpstr>Друг – это тот, кто связан с кем нибудь взаимным доверием, преданностью, любовью.  Сергей  Иванович Ожегов</vt:lpstr>
      <vt:lpstr> Цель: воспитание нравственных качеств: умение дружить и беречь дружбу. 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10</cp:revision>
  <dcterms:created xsi:type="dcterms:W3CDTF">2022-01-28T11:53:45Z</dcterms:created>
  <dcterms:modified xsi:type="dcterms:W3CDTF">2022-01-29T06:42:23Z</dcterms:modified>
</cp:coreProperties>
</file>