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59" r:id="rId5"/>
    <p:sldId id="267" r:id="rId6"/>
    <p:sldId id="265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71"/>
    <a:srgbClr val="CCFF33"/>
    <a:srgbClr val="FFF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484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0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95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0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76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4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0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529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2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0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>
            <a:alpha val="3176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00239-6C6C-49B3-ADA7-1BF2EE88EDD7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6CCE3-04C4-4C7E-A1A3-42225857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2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u="sng" dirty="0" smtClean="0">
                <a:solidFill>
                  <a:schemeClr val="tx2">
                    <a:lumMod val="50000"/>
                  </a:schemeClr>
                </a:solidFill>
              </a:rPr>
              <a:t>Городской округ Красногорск Московской области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Муниципальное бюджетное дошкольное образовательное учреждение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детский сад № 24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143432, Московская область, г. Красногорск, Южный бульвар, 2 А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424936" cy="5904656"/>
          </a:xfrm>
        </p:spPr>
        <p:txBody>
          <a:bodyPr>
            <a:normAutofit/>
          </a:bodyPr>
          <a:lstStyle/>
          <a:p>
            <a:endParaRPr lang="ru-RU" sz="1900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1900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СЕМЕЙНЫЕ СПОРТИВНЫЕ ПРАЗДНИКИ</a:t>
            </a:r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 </a:t>
            </a:r>
          </a:p>
          <a:p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</a:t>
            </a: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ОДНА ИЗ ФОРМ </a:t>
            </a:r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ВЗАИМОДЕЙСТВИЯ  </a:t>
            </a: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РОДИТЕЛЕЙ, </a:t>
            </a:r>
            <a:endParaRPr lang="ru-RU" sz="2400" b="1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ДЕТЕЙ И ДОУ</a:t>
            </a:r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1900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924944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Главным в работе любого ДОУ являются сохранение </a:t>
            </a:r>
            <a:r>
              <a:rPr lang="ru-RU" sz="2000" dirty="0" smtClean="0"/>
              <a:t> и </a:t>
            </a:r>
            <a:r>
              <a:rPr lang="ru-RU" sz="2000" dirty="0"/>
              <a:t>укрепление физического и психического здоровья      воспитанников, их творческое и интеллектуальное </a:t>
            </a:r>
            <a:r>
              <a:rPr lang="ru-RU" sz="2000" dirty="0" smtClean="0"/>
              <a:t>развитие, обеспечение </a:t>
            </a:r>
            <a:r>
              <a:rPr lang="ru-RU" sz="2000" dirty="0"/>
              <a:t>условий для личностного роста.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Успешное осуществление этой  большой и ответственной работы  невозможно в отрыве от семьи, ведь и родители — первые и главные воспитатели ой своего ребенка с момента рождения и на всю жизнь</a:t>
            </a:r>
          </a:p>
        </p:txBody>
      </p:sp>
    </p:spTree>
    <p:extLst>
      <p:ext uri="{BB962C8B-B14F-4D97-AF65-F5344CB8AC3E}">
        <p14:creationId xmlns:p14="http://schemas.microsoft.com/office/powerpoint/2010/main" val="41495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844408" cy="3455567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>ФОРМЫ РАБОТЫ С СЕМЬЕЙ</a:t>
            </a:r>
            <a:br>
              <a:rPr lang="ru-RU" sz="2700" b="1" dirty="0" smtClean="0"/>
            </a:br>
            <a:r>
              <a:rPr lang="ru-RU" sz="2700" u="sng" dirty="0" smtClean="0"/>
              <a:t>Презентация спортивного праздника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200" dirty="0"/>
              <a:t>*Цели: познакомить родителей и </a:t>
            </a:r>
            <a:r>
              <a:rPr lang="ru-RU" sz="2200" dirty="0" smtClean="0"/>
              <a:t>детей </a:t>
            </a:r>
            <a:r>
              <a:rPr lang="ru-RU" sz="2200" dirty="0"/>
              <a:t>с </a:t>
            </a:r>
            <a:r>
              <a:rPr lang="ru-RU" sz="2200" dirty="0" smtClean="0"/>
              <a:t>планом спортивных мероприятий  в дошкольным учреждении на празднике, правилами, программой и </a:t>
            </a:r>
            <a:r>
              <a:rPr lang="ru-RU" sz="2200" dirty="0"/>
              <a:t>коллективом </a:t>
            </a:r>
            <a:r>
              <a:rPr lang="ru-RU" sz="2200" dirty="0" smtClean="0"/>
              <a:t>педагогов, которые будут принимать участие; </a:t>
            </a:r>
            <a:r>
              <a:rPr lang="ru-RU" sz="2200" dirty="0"/>
              <a:t>показать (фрагментарно) все виды </a:t>
            </a:r>
            <a:r>
              <a:rPr lang="ru-RU" sz="2200" dirty="0" smtClean="0"/>
              <a:t>спортивной и развлекательной деятельности непосредственно для этого праздника.</a:t>
            </a:r>
            <a:br>
              <a:rPr lang="ru-RU" sz="2200" dirty="0" smtClean="0"/>
            </a:br>
            <a:r>
              <a:rPr lang="ru-RU" sz="2200" dirty="0"/>
              <a:t>*В результате такой формы работы родители получают полезную информацию о содержании работы с </a:t>
            </a:r>
            <a:r>
              <a:rPr lang="ru-RU" sz="2200" dirty="0" smtClean="0"/>
              <a:t>детьми и необходимого их участия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212976"/>
            <a:ext cx="8136904" cy="3645024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u="sng" dirty="0" smtClean="0">
                <a:solidFill>
                  <a:schemeClr val="tx1"/>
                </a:solidFill>
              </a:rPr>
              <a:t>Открытые занятия с детьми и участия в них родителей</a:t>
            </a:r>
            <a:endParaRPr lang="ru-RU" sz="2400" u="sng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  </a:t>
            </a:r>
            <a:r>
              <a:rPr lang="ru-RU" sz="2000" dirty="0" smtClean="0">
                <a:solidFill>
                  <a:schemeClr val="tx1"/>
                </a:solidFill>
              </a:rPr>
              <a:t>*Цели: познакомить </a:t>
            </a:r>
            <a:r>
              <a:rPr lang="ru-RU" sz="2000" dirty="0">
                <a:solidFill>
                  <a:schemeClr val="tx1"/>
                </a:solidFill>
              </a:rPr>
              <a:t>родителей со структурой и спецификой проведения спортивного </a:t>
            </a:r>
            <a:r>
              <a:rPr lang="ru-RU" sz="2000" dirty="0" smtClean="0">
                <a:solidFill>
                  <a:schemeClr val="tx1"/>
                </a:solidFill>
              </a:rPr>
              <a:t>занятия с детьми. </a:t>
            </a:r>
            <a:r>
              <a:rPr lang="ru-RU" sz="2000" dirty="0">
                <a:solidFill>
                  <a:schemeClr val="tx1"/>
                </a:solidFill>
              </a:rPr>
              <a:t> И</a:t>
            </a:r>
            <a:r>
              <a:rPr lang="ru-RU" sz="2000" dirty="0" smtClean="0">
                <a:solidFill>
                  <a:schemeClr val="tx1"/>
                </a:solidFill>
              </a:rPr>
              <a:t>нструктор </a:t>
            </a:r>
            <a:r>
              <a:rPr lang="ru-RU" sz="2000" dirty="0">
                <a:solidFill>
                  <a:schemeClr val="tx1"/>
                </a:solidFill>
              </a:rPr>
              <a:t>по физической культуре при проведении занятия может включить в него элементы беседы с </a:t>
            </a:r>
            <a:r>
              <a:rPr lang="ru-RU" sz="2000" dirty="0" smtClean="0">
                <a:solidFill>
                  <a:schemeClr val="tx1"/>
                </a:solidFill>
              </a:rPr>
              <a:t>родителями, предложить помочь ребенку выполнить новый элемент или вместе закрепить навыки и умения уже освоенного спортивного движения или упражнения.  </a:t>
            </a:r>
            <a:r>
              <a:rPr lang="ru-RU" sz="2000" dirty="0">
                <a:solidFill>
                  <a:schemeClr val="tx1"/>
                </a:solidFill>
              </a:rPr>
              <a:t>(ребенок может рассказать </a:t>
            </a:r>
            <a:r>
              <a:rPr lang="ru-RU" sz="2000" dirty="0" smtClean="0">
                <a:solidFill>
                  <a:schemeClr val="tx1"/>
                </a:solidFill>
              </a:rPr>
              <a:t>что-то </a:t>
            </a:r>
            <a:r>
              <a:rPr lang="ru-RU" sz="2000" dirty="0">
                <a:solidFill>
                  <a:schemeClr val="tx1"/>
                </a:solidFill>
              </a:rPr>
              <a:t>новое </a:t>
            </a:r>
            <a:r>
              <a:rPr lang="ru-RU" sz="2000" dirty="0" smtClean="0">
                <a:solidFill>
                  <a:schemeClr val="tx1"/>
                </a:solidFill>
              </a:rPr>
              <a:t>гостю, ввести </a:t>
            </a:r>
            <a:r>
              <a:rPr lang="ru-RU" sz="2000" dirty="0">
                <a:solidFill>
                  <a:schemeClr val="tx1"/>
                </a:solidFill>
              </a:rPr>
              <a:t>его в круг своих интересов).</a:t>
            </a:r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226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89040"/>
          </a:xfrm>
        </p:spPr>
        <p:txBody>
          <a:bodyPr>
            <a:noAutofit/>
          </a:bodyPr>
          <a:lstStyle/>
          <a:p>
            <a:r>
              <a:rPr lang="ru-RU" sz="2400" b="1" dirty="0"/>
              <a:t>Взаимосвязь с </a:t>
            </a:r>
            <a:r>
              <a:rPr lang="ru-RU" sz="2400" b="1" dirty="0" smtClean="0"/>
              <a:t>родителями</a:t>
            </a:r>
            <a:r>
              <a:rPr lang="ru-RU" sz="2400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spc="-100" dirty="0"/>
              <a:t>Формирование </a:t>
            </a:r>
            <a:r>
              <a:rPr lang="ru-RU" sz="2000" spc="-100" dirty="0" smtClean="0"/>
              <a:t>чувств к здоровому образу жизни </a:t>
            </a:r>
            <a:r>
              <a:rPr lang="ru-RU" sz="2000" spc="-100" dirty="0"/>
              <a:t>проходит эффективнее, если детский сад устанавливает тесную связь с семьёй. </a:t>
            </a:r>
            <a:r>
              <a:rPr lang="ru-RU" sz="2000" spc="-100" dirty="0" smtClean="0"/>
              <a:t> Необходимость подключения </a:t>
            </a:r>
            <a:r>
              <a:rPr lang="ru-RU" sz="2000" spc="-100" dirty="0"/>
              <a:t>семьи к процессу ознакомления дошкольников </a:t>
            </a:r>
            <a:r>
              <a:rPr lang="ru-RU" sz="2000" spc="-100" dirty="0" smtClean="0"/>
              <a:t>со спортивными видами (которыми увлекаются их родители) объясняется </a:t>
            </a:r>
            <a:r>
              <a:rPr lang="ru-RU" sz="2000" spc="-100" dirty="0"/>
              <a:t>особыми </a:t>
            </a:r>
            <a:r>
              <a:rPr lang="ru-RU" sz="2000" spc="-100" dirty="0" smtClean="0"/>
              <a:t>педагогическими возможностями, которыми </a:t>
            </a:r>
            <a:r>
              <a:rPr lang="ru-RU" sz="2000" spc="-100" dirty="0"/>
              <a:t>обладает семья и которые не может </a:t>
            </a:r>
            <a:r>
              <a:rPr lang="ru-RU" sz="2000" spc="-100" dirty="0" smtClean="0"/>
              <a:t>заменить дошкольное учреждение</a:t>
            </a:r>
            <a:r>
              <a:rPr lang="ru-RU" sz="2000" spc="-100" dirty="0"/>
              <a:t>: любовь и привязанность </a:t>
            </a:r>
            <a:r>
              <a:rPr lang="ru-RU" sz="2000" spc="-100" dirty="0" smtClean="0"/>
              <a:t>к</a:t>
            </a:r>
            <a:br>
              <a:rPr lang="ru-RU" sz="2000" spc="-100" dirty="0" smtClean="0"/>
            </a:br>
            <a:r>
              <a:rPr lang="ru-RU" sz="2000" spc="-100" dirty="0" smtClean="0"/>
              <a:t> любимому  спорту, </a:t>
            </a:r>
            <a:r>
              <a:rPr lang="ru-RU" sz="2000" spc="-100" dirty="0"/>
              <a:t>эмоционально-нравственная насыщенность </a:t>
            </a:r>
            <a:r>
              <a:rPr lang="ru-RU" sz="2000" dirty="0" smtClean="0"/>
              <a:t>отношении и привлекательности данного вида спорта, </a:t>
            </a:r>
            <a:r>
              <a:rPr lang="ru-RU" sz="2000" dirty="0"/>
              <a:t>их  общественная, а не эгоистическая  направленность и др.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96952"/>
            <a:ext cx="6930008" cy="3678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939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80"/>
          <a:stretch/>
        </p:blipFill>
        <p:spPr bwMode="auto">
          <a:xfrm>
            <a:off x="611560" y="1124744"/>
            <a:ext cx="7959970" cy="458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2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Преимущества семейных спортивных праздников и системы взаимодействия ДОУ с семьей неоспоримы;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9836" y="1019637"/>
            <a:ext cx="86341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Это положительный эмоциональный настрой педагогов и родителей </a:t>
            </a:r>
            <a:r>
              <a:rPr lang="ru-RU" dirty="0" smtClean="0"/>
              <a:t>на совместную </a:t>
            </a:r>
            <a:r>
              <a:rPr lang="ru-RU" dirty="0"/>
              <a:t>работу по </a:t>
            </a:r>
            <a:r>
              <a:rPr lang="ru-RU" dirty="0" smtClean="0"/>
              <a:t>физическому развитию  </a:t>
            </a:r>
            <a:r>
              <a:rPr lang="ru-RU" dirty="0"/>
              <a:t>детей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- Это учет индивидуальности ребенка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- Это укрепление внутрисемейных </a:t>
            </a:r>
            <a:r>
              <a:rPr lang="ru-RU" dirty="0" smtClean="0"/>
              <a:t>связей</a:t>
            </a:r>
            <a:r>
              <a:rPr lang="ru-RU" dirty="0"/>
              <a:t>.</a:t>
            </a:r>
          </a:p>
          <a:p>
            <a:r>
              <a:rPr lang="ru-RU" dirty="0"/>
              <a:t>- Это возможность реализации единой программы </a:t>
            </a:r>
            <a:r>
              <a:rPr lang="ru-RU" dirty="0" smtClean="0"/>
              <a:t>физического воспитания </a:t>
            </a:r>
            <a:r>
              <a:rPr lang="ru-RU" dirty="0"/>
              <a:t>и </a:t>
            </a:r>
            <a:r>
              <a:rPr lang="ru-RU" dirty="0" smtClean="0"/>
              <a:t>развития ребенка </a:t>
            </a:r>
            <a:r>
              <a:rPr lang="ru-RU" dirty="0"/>
              <a:t>в ДОУ и семье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- Это возможность учета типа семьи и стиля семейных отношений.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50962"/>
            <a:ext cx="6473924" cy="369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27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384" y="243245"/>
            <a:ext cx="8219256" cy="201622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Семья </a:t>
            </a:r>
            <a:r>
              <a:rPr lang="ru-RU" sz="2400" b="1" dirty="0"/>
              <a:t>и детский сад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u="sng" spc="-100" dirty="0" smtClean="0"/>
              <a:t>Два </a:t>
            </a:r>
            <a:r>
              <a:rPr lang="ru-RU" sz="2400" u="sng" spc="-100" dirty="0"/>
              <a:t>воспитательных феномена, </a:t>
            </a:r>
            <a:r>
              <a:rPr lang="ru-RU" sz="2400" spc="-100" dirty="0"/>
              <a:t>каждый из которых по-своему дает ребенку социальный опыт. Но только </a:t>
            </a:r>
            <a:r>
              <a:rPr lang="ru-RU" sz="2400" spc="-100" dirty="0" smtClean="0"/>
              <a:t>в сочетании </a:t>
            </a:r>
            <a:r>
              <a:rPr lang="ru-RU" sz="2400" spc="-100" dirty="0"/>
              <a:t>друг с другом они создают оптимальные условия для вхождения маленького человека в большой </a:t>
            </a:r>
            <a:r>
              <a:rPr lang="ru-RU" sz="2400" spc="-100" dirty="0" smtClean="0"/>
              <a:t>мир красивым и здоровым.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"/>
          <a:stretch/>
        </p:blipFill>
        <p:spPr bwMode="auto">
          <a:xfrm>
            <a:off x="-21777" y="2348880"/>
            <a:ext cx="9165777" cy="462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54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5445224"/>
            <a:ext cx="78589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47464" y="551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452" y="0"/>
            <a:ext cx="9324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1" y="4322710"/>
            <a:ext cx="81369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6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172</TotalTime>
  <Words>176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   Городской округ Красногорск Московской области Муниципальное бюджетное дошкольное образовательное учреждение детский сад № 24 143432, Московская область, г. Красногорск, Южный бульвар, 2 А      </vt:lpstr>
      <vt:lpstr>   ФОРМЫ РАБОТЫ С СЕМЬЕЙ Презентация спортивного праздника  *Цели: познакомить родителей и детей с планом спортивных мероприятий  в дошкольным учреждении на празднике, правилами, программой и коллективом педагогов, которые будут принимать участие; показать (фрагментарно) все виды спортивной и развлекательной деятельности непосредственно для этого праздника. *В результате такой формы работы родители получают полезную информацию о содержании работы с детьми и необходимого их участия   </vt:lpstr>
      <vt:lpstr>Взаимосвязь с родителями  Формирование чувств к здоровому образу жизни проходит эффективнее, если детский сад устанавливает тесную связь с семьёй.  Необходимость подключения семьи к процессу ознакомления дошкольников со спортивными видами (которыми увлекаются их родители) объясняется особыми педагогическими возможностями, которыми обладает семья и которые не может заменить дошкольное учреждение: любовь и привязанность к  любимому  спорту, эмоционально-нравственная насыщенность отношении и привлекательности данного вида спорта, их  общественная, а не эгоистическая  направленность и др.    </vt:lpstr>
      <vt:lpstr>Презентация PowerPoint</vt:lpstr>
      <vt:lpstr>Презентация PowerPoint</vt:lpstr>
      <vt:lpstr>                             Семья и детский сад  Два воспитательных феномена, каждый из которых по-своему дает ребенку социальный опыт. Но только в сочетании друг с другом они создают оптимальные условия для вхождения маленького человека в большой мир красивым и здоровым. 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округ Красногорск Московской области Муниципальное бюджетное дошкольное образовательное учреждение детский сад № 24 143432, Московская область, г. Красногорск, Южный бульвар, 2 А</dc:title>
  <dc:creator>User</dc:creator>
  <cp:lastModifiedBy>User</cp:lastModifiedBy>
  <cp:revision>18</cp:revision>
  <dcterms:created xsi:type="dcterms:W3CDTF">2022-02-13T11:35:55Z</dcterms:created>
  <dcterms:modified xsi:type="dcterms:W3CDTF">2022-02-13T14:34:59Z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412441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