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72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053" autoAdjust="0"/>
    <p:restoredTop sz="94660"/>
  </p:normalViewPr>
  <p:slideViewPr>
    <p:cSldViewPr>
      <p:cViewPr varScale="1">
        <p:scale>
          <a:sx n="69" d="100"/>
          <a:sy n="69" d="100"/>
        </p:scale>
        <p:origin x="-1076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E811-5787-452A-82BA-71C1A8382E0F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C9E03A-7D5B-46A4-A52A-0B95208AF4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E811-5787-452A-82BA-71C1A8382E0F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9E03A-7D5B-46A4-A52A-0B95208AF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E811-5787-452A-82BA-71C1A8382E0F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9E03A-7D5B-46A4-A52A-0B95208AF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E811-5787-452A-82BA-71C1A8382E0F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9E03A-7D5B-46A4-A52A-0B95208AF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E811-5787-452A-82BA-71C1A8382E0F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9E03A-7D5B-46A4-A52A-0B95208AF4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E811-5787-452A-82BA-71C1A8382E0F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9E03A-7D5B-46A4-A52A-0B95208AF4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E811-5787-452A-82BA-71C1A8382E0F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9E03A-7D5B-46A4-A52A-0B95208AF4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E811-5787-452A-82BA-71C1A8382E0F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9E03A-7D5B-46A4-A52A-0B95208AF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E811-5787-452A-82BA-71C1A8382E0F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9E03A-7D5B-46A4-A52A-0B95208AF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E811-5787-452A-82BA-71C1A8382E0F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9E03A-7D5B-46A4-A52A-0B95208AF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E811-5787-452A-82BA-71C1A8382E0F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9E03A-7D5B-46A4-A52A-0B95208AF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67FE811-5787-452A-82BA-71C1A8382E0F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9C9E03A-7D5B-46A4-A52A-0B95208AF4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052736"/>
            <a:ext cx="74168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«Добро и зло»</a:t>
            </a:r>
            <a:endParaRPr lang="ru-RU" sz="6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3573016"/>
            <a:ext cx="1271016" cy="22555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3171805"/>
            <a:ext cx="2240617" cy="2656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1645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3048" y="332656"/>
            <a:ext cx="6696744" cy="632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5831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06488" y="404664"/>
            <a:ext cx="6336704" cy="602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3278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290674"/>
            <a:ext cx="6408712" cy="607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650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147212"/>
            <a:ext cx="5184576" cy="6178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44503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855032"/>
            <a:ext cx="8750165" cy="50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490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116632"/>
            <a:ext cx="5616624" cy="652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4696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620688"/>
            <a:ext cx="7416824" cy="556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637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124744"/>
            <a:ext cx="3456384" cy="48126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09954" y="1124743"/>
            <a:ext cx="3652996" cy="50824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28992" y="357166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«Назови отличия»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1671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14706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Герои из сказок и мультфильмов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94223734"/>
              </p:ext>
            </p:extLst>
          </p:nvPr>
        </p:nvGraphicFramePr>
        <p:xfrm>
          <a:off x="179512" y="2780928"/>
          <a:ext cx="3682752" cy="1368152"/>
        </p:xfrm>
        <a:graphic>
          <a:graphicData uri="http://schemas.openxmlformats.org/drawingml/2006/table">
            <a:tbl>
              <a:tblPr firstRow="1" firstCol="1" bandRow="1"/>
              <a:tblGrid>
                <a:gridCol w="3682752"/>
              </a:tblGrid>
              <a:tr h="1368152">
                <a:tc>
                  <a:txBody>
                    <a:bodyPr/>
                    <a:lstStyle/>
                    <a:p>
                      <a:pPr algn="ctr">
                        <a:lnSpc>
                          <a:spcPts val="1920"/>
                        </a:lnSpc>
                        <a:spcBef>
                          <a:spcPts val="84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Лечит маленьких детей,</a:t>
                      </a:r>
                      <a:b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Лечит птичек и зверей,</a:t>
                      </a:r>
                      <a:b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Сквозь очки свои глядит</a:t>
                      </a:r>
                      <a:b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Добрый доктор…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65700" y="1196752"/>
            <a:ext cx="3330223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91040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4048" y="2276872"/>
            <a:ext cx="3744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8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Я старушка хоть куда:</a:t>
            </a:r>
            <a:br>
              <a:rPr lang="ru-RU" sz="2400" b="1" dirty="0" smtClean="0">
                <a:solidFill>
                  <a:srgbClr val="00008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008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умна, и молода!</a:t>
            </a:r>
            <a:br>
              <a:rPr lang="ru-RU" sz="2400" b="1" dirty="0" smtClean="0">
                <a:solidFill>
                  <a:srgbClr val="00008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008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 мною всюду </a:t>
            </a:r>
            <a:r>
              <a:rPr lang="ru-RU" sz="2400" b="1" dirty="0" err="1" smtClean="0">
                <a:solidFill>
                  <a:srgbClr val="00008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крыска</a:t>
            </a:r>
            <a:r>
              <a:rPr lang="ru-RU" sz="2400" b="1" dirty="0" smtClean="0">
                <a:solidFill>
                  <a:srgbClr val="00008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008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008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 имени Лариска.</a:t>
            </a:r>
            <a:br>
              <a:rPr lang="ru-RU" sz="2400" b="1" dirty="0" smtClean="0">
                <a:solidFill>
                  <a:srgbClr val="00008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548680"/>
            <a:ext cx="4353948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4481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9952" y="242088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80"/>
                </a:solidFill>
                <a:effectLst/>
                <a:latin typeface="Trebuchet MS"/>
                <a:ea typeface="Calibri"/>
                <a:cs typeface="Times New Roman"/>
              </a:rPr>
              <a:t>В дремучем лесу затерялась избушка.</a:t>
            </a:r>
            <a:br>
              <a:rPr lang="ru-RU" dirty="0" smtClean="0">
                <a:solidFill>
                  <a:srgbClr val="000080"/>
                </a:solidFill>
                <a:effectLst/>
                <a:latin typeface="Trebuchet MS"/>
                <a:ea typeface="Calibri"/>
                <a:cs typeface="Times New Roman"/>
              </a:rPr>
            </a:br>
            <a:r>
              <a:rPr lang="ru-RU" dirty="0" smtClean="0">
                <a:solidFill>
                  <a:srgbClr val="000080"/>
                </a:solidFill>
                <a:effectLst/>
                <a:latin typeface="Trebuchet MS"/>
                <a:ea typeface="Calibri"/>
                <a:cs typeface="Times New Roman"/>
              </a:rPr>
              <a:t>В избушке живет непростая старушка -</a:t>
            </a:r>
            <a:br>
              <a:rPr lang="ru-RU" dirty="0" smtClean="0">
                <a:solidFill>
                  <a:srgbClr val="000080"/>
                </a:solidFill>
                <a:effectLst/>
                <a:latin typeface="Trebuchet MS"/>
                <a:ea typeface="Calibri"/>
                <a:cs typeface="Times New Roman"/>
              </a:rPr>
            </a:br>
            <a:r>
              <a:rPr lang="ru-RU" dirty="0" smtClean="0">
                <a:solidFill>
                  <a:srgbClr val="000080"/>
                </a:solidFill>
                <a:effectLst/>
                <a:latin typeface="Trebuchet MS"/>
                <a:ea typeface="Calibri"/>
                <a:cs typeface="Times New Roman"/>
              </a:rPr>
              <a:t>Берет помело, да в ступу садится,</a:t>
            </a:r>
            <a:br>
              <a:rPr lang="ru-RU" dirty="0" smtClean="0">
                <a:solidFill>
                  <a:srgbClr val="000080"/>
                </a:solidFill>
                <a:effectLst/>
                <a:latin typeface="Trebuchet MS"/>
                <a:ea typeface="Calibri"/>
                <a:cs typeface="Times New Roman"/>
              </a:rPr>
            </a:br>
            <a:r>
              <a:rPr lang="ru-RU" dirty="0" smtClean="0">
                <a:solidFill>
                  <a:srgbClr val="000080"/>
                </a:solidFill>
                <a:effectLst/>
                <a:latin typeface="Trebuchet MS"/>
                <a:ea typeface="Calibri"/>
                <a:cs typeface="Times New Roman"/>
              </a:rPr>
              <a:t>И тут же над лесом взлетает, как птица!</a:t>
            </a:r>
            <a:br>
              <a:rPr lang="ru-RU" dirty="0" smtClean="0">
                <a:solidFill>
                  <a:srgbClr val="000080"/>
                </a:solidFill>
                <a:effectLst/>
                <a:latin typeface="Trebuchet MS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155600"/>
            <a:ext cx="341947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1967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551837"/>
            <a:ext cx="43204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2875" marR="142875">
              <a:spcAft>
                <a:spcPts val="0"/>
              </a:spcAft>
            </a:pPr>
            <a:r>
              <a:rPr lang="ru-RU" b="1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На завтрак съел он только луковку,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142875" marR="142875">
              <a:spcAft>
                <a:spcPts val="0"/>
              </a:spcAft>
            </a:pPr>
            <a:r>
              <a:rPr lang="ru-RU" b="1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Но никогда он не был плаксой.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142875" marR="142875">
              <a:spcAft>
                <a:spcPts val="0"/>
              </a:spcAft>
            </a:pPr>
            <a:r>
              <a:rPr lang="ru-RU" b="1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Писать учился носом буковки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142875" marR="142875">
              <a:spcAft>
                <a:spcPts val="0"/>
              </a:spcAft>
            </a:pPr>
            <a:r>
              <a:rPr lang="ru-RU" b="1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И посадил в тетради кляксу.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142875" marR="142875">
              <a:spcAft>
                <a:spcPts val="0"/>
              </a:spcAft>
            </a:pPr>
            <a:r>
              <a:rPr lang="ru-RU" b="1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Не слушался совсем Мальвину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142875" marR="142875">
              <a:spcAft>
                <a:spcPts val="0"/>
              </a:spcAft>
            </a:pPr>
            <a:r>
              <a:rPr lang="ru-RU" b="1" dirty="0" smtClean="0">
                <a:solidFill>
                  <a:srgbClr val="000080"/>
                </a:solidFill>
                <a:effectLst/>
                <a:latin typeface="Times New Roman"/>
                <a:ea typeface="Times New Roman"/>
              </a:rPr>
              <a:t>Сын папы Карло ...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44560" y="526368"/>
            <a:ext cx="3490415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7299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60927" y="476953"/>
            <a:ext cx="5814392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30"/>
              </a:lnSpc>
              <a:spcAft>
                <a:spcPts val="1000"/>
              </a:spcAft>
            </a:pPr>
            <a:r>
              <a:rPr lang="ru-RU" sz="2800" b="1" i="1" dirty="0" smtClean="0">
                <a:solidFill>
                  <a:srgbClr val="FF0000"/>
                </a:solidFill>
                <a:effectLst/>
                <a:latin typeface="Arial"/>
                <a:ea typeface="Times New Roman"/>
                <a:cs typeface="Times New Roman"/>
              </a:rPr>
              <a:t>Нет врага детишкам злей, </a:t>
            </a:r>
            <a:endParaRPr lang="ru-RU" sz="2800" b="1" dirty="0" smtClean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ts val="1530"/>
              </a:lnSpc>
              <a:spcAft>
                <a:spcPts val="1000"/>
              </a:spcAft>
            </a:pPr>
            <a:r>
              <a:rPr lang="ru-RU" sz="2800" b="1" i="1" dirty="0" smtClean="0">
                <a:solidFill>
                  <a:srgbClr val="FF0000"/>
                </a:solidFill>
                <a:effectLst/>
                <a:latin typeface="Arial"/>
                <a:ea typeface="Times New Roman"/>
                <a:cs typeface="Times New Roman"/>
              </a:rPr>
              <a:t>Чем злой разбойник...</a:t>
            </a:r>
            <a:endParaRPr lang="ru-RU" sz="28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824" y="1196752"/>
            <a:ext cx="4016263" cy="476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625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0032" y="1628800"/>
            <a:ext cx="3888432" cy="3215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70C0"/>
                </a:solidFill>
                <a:effectLst/>
                <a:latin typeface="Arial"/>
                <a:ea typeface="Times New Roman"/>
                <a:cs typeface="Times New Roman"/>
              </a:rPr>
              <a:t>Страшный, коварный и злой </a:t>
            </a:r>
            <a:endParaRPr lang="ru-RU" sz="1600" b="1" dirty="0" smtClean="0">
              <a:solidFill>
                <a:srgbClr val="0070C0"/>
              </a:solidFill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70C0"/>
                </a:solidFill>
                <a:effectLst/>
                <a:latin typeface="Arial"/>
                <a:ea typeface="Times New Roman"/>
                <a:cs typeface="Times New Roman"/>
              </a:rPr>
              <a:t>Этот сказочный герой. </a:t>
            </a:r>
            <a:endParaRPr lang="ru-RU" sz="1600" b="1" dirty="0" smtClean="0">
              <a:solidFill>
                <a:srgbClr val="0070C0"/>
              </a:solidFill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70C0"/>
                </a:solidFill>
                <a:effectLst/>
                <a:latin typeface="Arial"/>
                <a:ea typeface="Times New Roman"/>
                <a:cs typeface="Times New Roman"/>
              </a:rPr>
              <a:t>Очень долго он прожил, </a:t>
            </a:r>
            <a:endParaRPr lang="ru-RU" sz="1600" b="1" dirty="0" smtClean="0">
              <a:solidFill>
                <a:srgbClr val="0070C0"/>
              </a:solidFill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70C0"/>
                </a:solidFill>
                <a:effectLst/>
                <a:latin typeface="Arial"/>
                <a:ea typeface="Times New Roman"/>
                <a:cs typeface="Times New Roman"/>
              </a:rPr>
              <a:t>Многим людям навредил. </a:t>
            </a:r>
            <a:endParaRPr lang="ru-RU" sz="1600" b="1" dirty="0" smtClean="0">
              <a:solidFill>
                <a:srgbClr val="0070C0"/>
              </a:solidFill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b="1" dirty="0" smtClean="0">
                <a:solidFill>
                  <a:srgbClr val="0070C0"/>
                </a:solidFill>
                <a:effectLst/>
                <a:latin typeface="Arial"/>
                <a:ea typeface="Times New Roman"/>
                <a:cs typeface="Times New Roman"/>
              </a:rPr>
              <a:t> </a:t>
            </a:r>
            <a:endParaRPr lang="ru-RU" sz="1600" b="1" dirty="0" smtClean="0">
              <a:solidFill>
                <a:srgbClr val="0070C0"/>
              </a:solidFill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70C0"/>
                </a:solidFill>
                <a:effectLst/>
                <a:latin typeface="Arial"/>
                <a:ea typeface="Times New Roman"/>
                <a:cs typeface="Times New Roman"/>
              </a:rPr>
              <a:t>Много серебра и злата </a:t>
            </a:r>
            <a:endParaRPr lang="ru-RU" sz="1600" b="1" dirty="0" smtClean="0">
              <a:solidFill>
                <a:srgbClr val="0070C0"/>
              </a:solidFill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70C0"/>
                </a:solidFill>
                <a:effectLst/>
                <a:latin typeface="Arial"/>
                <a:ea typeface="Times New Roman"/>
                <a:cs typeface="Times New Roman"/>
              </a:rPr>
              <a:t>В сундуках своих он прятал. </a:t>
            </a:r>
            <a:endParaRPr lang="ru-RU" sz="1600" b="1" dirty="0" smtClean="0">
              <a:solidFill>
                <a:srgbClr val="0070C0"/>
              </a:solidFill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70C0"/>
                </a:solidFill>
                <a:effectLst/>
                <a:latin typeface="Arial"/>
                <a:ea typeface="Times New Roman"/>
                <a:cs typeface="Times New Roman"/>
              </a:rPr>
              <a:t>В мрачном он дворце живет </a:t>
            </a:r>
            <a:endParaRPr lang="ru-RU" sz="1600" b="1" dirty="0" smtClean="0">
              <a:solidFill>
                <a:srgbClr val="0070C0"/>
              </a:solidFill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70C0"/>
                </a:solidFill>
                <a:effectLst/>
                <a:latin typeface="Arial"/>
                <a:ea typeface="Times New Roman"/>
                <a:cs typeface="Times New Roman"/>
              </a:rPr>
              <a:t>И чужих невест крадет. </a:t>
            </a:r>
            <a:endParaRPr lang="ru-RU" sz="1600" b="1" dirty="0">
              <a:solidFill>
                <a:srgbClr val="0070C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548680"/>
            <a:ext cx="4359871" cy="5926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0315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664" y="1772816"/>
            <a:ext cx="4320480" cy="2409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0"/>
              </a:lnSpc>
              <a:spcAft>
                <a:spcPts val="4900"/>
              </a:spcAft>
            </a:pPr>
            <a:endParaRPr lang="ru-RU" sz="2400" b="1" dirty="0" smtClean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algn="just" fontAlgn="base">
              <a:spcAft>
                <a:spcPts val="1500"/>
              </a:spcAft>
            </a:pPr>
            <a:r>
              <a:rPr lang="ru-RU" b="1" dirty="0" smtClean="0">
                <a:solidFill>
                  <a:srgbClr val="FF0000"/>
                </a:solidFill>
                <a:effectLst/>
                <a:latin typeface="Arial"/>
                <a:ea typeface="Times New Roman"/>
              </a:rPr>
              <a:t>Бабушка девочку очень любила.</a:t>
            </a:r>
            <a:endParaRPr lang="ru-RU" sz="2800" b="1" dirty="0" smtClean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  <a:p>
            <a:pPr algn="just" fontAlgn="base">
              <a:spcAft>
                <a:spcPts val="1500"/>
              </a:spcAft>
            </a:pPr>
            <a:r>
              <a:rPr lang="ru-RU" b="1" dirty="0" smtClean="0">
                <a:solidFill>
                  <a:srgbClr val="FF0000"/>
                </a:solidFill>
                <a:effectLst/>
                <a:latin typeface="Arial"/>
                <a:ea typeface="Times New Roman"/>
              </a:rPr>
              <a:t>Шапочку красную ей подарила.</a:t>
            </a:r>
            <a:endParaRPr lang="ru-RU" sz="2800" b="1" dirty="0" smtClean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  <a:p>
            <a:pPr algn="just" fontAlgn="base">
              <a:spcAft>
                <a:spcPts val="1500"/>
              </a:spcAft>
            </a:pPr>
            <a:r>
              <a:rPr lang="ru-RU" b="1" dirty="0" smtClean="0">
                <a:solidFill>
                  <a:srgbClr val="FF0000"/>
                </a:solidFill>
                <a:effectLst/>
                <a:latin typeface="Arial"/>
                <a:ea typeface="Times New Roman"/>
              </a:rPr>
              <a:t>Девочка имя забыла свое.</a:t>
            </a:r>
            <a:endParaRPr lang="ru-RU" sz="2800" b="1" dirty="0" smtClean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  <a:p>
            <a:pPr algn="just" fontAlgn="base">
              <a:spcAft>
                <a:spcPts val="1500"/>
              </a:spcAft>
            </a:pPr>
            <a:r>
              <a:rPr lang="ru-RU" b="1" dirty="0" smtClean="0">
                <a:solidFill>
                  <a:srgbClr val="FF0000"/>
                </a:solidFill>
                <a:effectLst/>
                <a:latin typeface="Arial"/>
                <a:ea typeface="Times New Roman"/>
              </a:rPr>
              <a:t>А ну, подскажите имя ее.</a:t>
            </a:r>
            <a:endParaRPr lang="ru-RU" sz="2800" b="1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443366"/>
            <a:ext cx="4361901" cy="506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695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37</TotalTime>
  <Words>97</Words>
  <Application>Microsoft Office PowerPoint</Application>
  <PresentationFormat>Экран (4:3)</PresentationFormat>
  <Paragraphs>28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Исполнительная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LYDIYA</cp:lastModifiedBy>
  <cp:revision>6</cp:revision>
  <dcterms:created xsi:type="dcterms:W3CDTF">2017-11-29T19:11:32Z</dcterms:created>
  <dcterms:modified xsi:type="dcterms:W3CDTF">2022-02-13T10:52:23Z</dcterms:modified>
</cp:coreProperties>
</file>