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56" r:id="rId3"/>
    <p:sldId id="257" r:id="rId4"/>
    <p:sldId id="258" r:id="rId5"/>
    <p:sldId id="259" r:id="rId6"/>
    <p:sldId id="260" r:id="rId7"/>
    <p:sldId id="280" r:id="rId8"/>
    <p:sldId id="261" r:id="rId9"/>
    <p:sldId id="262" r:id="rId10"/>
    <p:sldId id="28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7" r:id="rId22"/>
    <p:sldId id="278" r:id="rId23"/>
    <p:sldId id="279" r:id="rId24"/>
    <p:sldId id="276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68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1142985"/>
            <a:ext cx="8072463" cy="4036231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 — копи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1500174"/>
            <a:ext cx="6508750" cy="382905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ogs_White_background_Shepherd_Tongue_Glance_528100_682x1024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1F1F3"/>
              </a:clrFrom>
              <a:clrTo>
                <a:srgbClr val="F1F1F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72265" y="3214687"/>
            <a:ext cx="2126315" cy="3192590"/>
          </a:xfrm>
          <a:prstGeom prst="rect">
            <a:avLst/>
          </a:prstGeom>
        </p:spPr>
      </p:pic>
      <p:pic>
        <p:nvPicPr>
          <p:cNvPr id="3" name="Рисунок 2" descr="159-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00892" y="1357298"/>
            <a:ext cx="975360" cy="975360"/>
          </a:xfrm>
          <a:prstGeom prst="rect">
            <a:avLst/>
          </a:prstGeom>
        </p:spPr>
      </p:pic>
      <p:pic>
        <p:nvPicPr>
          <p:cNvPr id="4" name="Рисунок 3" descr="sobaka-12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8596" y="4214818"/>
            <a:ext cx="2701131" cy="2008170"/>
          </a:xfrm>
          <a:prstGeom prst="rect">
            <a:avLst/>
          </a:prstGeom>
        </p:spPr>
      </p:pic>
      <p:pic>
        <p:nvPicPr>
          <p:cNvPr id="5" name="Рисунок 4" descr="sobaka-12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2838441" y="740962"/>
            <a:ext cx="3519511" cy="2616600"/>
          </a:xfrm>
          <a:prstGeom prst="rect">
            <a:avLst/>
          </a:prstGeom>
        </p:spPr>
      </p:pic>
      <p:pic>
        <p:nvPicPr>
          <p:cNvPr id="6" name="Рисунок 5" descr="Dogs_White_background_Shepherd_Tongue_Glance_528100_682x1024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1F1F3"/>
              </a:clrFrom>
              <a:clrTo>
                <a:srgbClr val="F1F1F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5786" y="785794"/>
            <a:ext cx="1507791" cy="2263896"/>
          </a:xfrm>
          <a:prstGeom prst="rect">
            <a:avLst/>
          </a:prstGeom>
        </p:spPr>
      </p:pic>
      <p:pic>
        <p:nvPicPr>
          <p:cNvPr id="7" name="Рисунок 6" descr="159-n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71869" y="3714752"/>
            <a:ext cx="2357455" cy="235745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57159" y="285729"/>
            <a:ext cx="185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Найди пару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0_0506Oryctolagus_cuniculus1013-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785" r="16989" b="3812"/>
          <a:stretch>
            <a:fillRect/>
          </a:stretch>
        </p:blipFill>
        <p:spPr>
          <a:xfrm>
            <a:off x="500033" y="1928803"/>
            <a:ext cx="1926228" cy="1872000"/>
          </a:xfrm>
          <a:prstGeom prst="rect">
            <a:avLst/>
          </a:prstGeom>
        </p:spPr>
      </p:pic>
      <p:pic>
        <p:nvPicPr>
          <p:cNvPr id="3" name="Рисунок 2" descr="2010_0506Oryctolagus_cuniculus1013-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785" r="16989" b="3812"/>
          <a:stretch>
            <a:fillRect/>
          </a:stretch>
        </p:blipFill>
        <p:spPr>
          <a:xfrm>
            <a:off x="2643175" y="2000240"/>
            <a:ext cx="1926224" cy="1872000"/>
          </a:xfrm>
          <a:prstGeom prst="rect">
            <a:avLst/>
          </a:prstGeom>
        </p:spPr>
      </p:pic>
      <p:pic>
        <p:nvPicPr>
          <p:cNvPr id="4" name="Рисунок 3" descr="2010_0506Oryctolagus_cuniculus1013-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785" r="16989" b="3812"/>
          <a:stretch>
            <a:fillRect/>
          </a:stretch>
        </p:blipFill>
        <p:spPr>
          <a:xfrm>
            <a:off x="6858016" y="2071678"/>
            <a:ext cx="1926224" cy="1872000"/>
          </a:xfrm>
          <a:prstGeom prst="rect">
            <a:avLst/>
          </a:prstGeom>
        </p:spPr>
      </p:pic>
      <p:pic>
        <p:nvPicPr>
          <p:cNvPr id="5" name="Рисунок 4" descr="depositphotos_10888323-stock-photo-british-shorthair-cat-7-months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153" t="2666" r="19238"/>
          <a:stretch>
            <a:fillRect/>
          </a:stretch>
        </p:blipFill>
        <p:spPr>
          <a:xfrm>
            <a:off x="4786315" y="2000241"/>
            <a:ext cx="1571636" cy="207413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1473" y="571481"/>
            <a:ext cx="23574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Кто лишний?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obaka-1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43701" y="2500306"/>
            <a:ext cx="2275859" cy="1692000"/>
          </a:xfrm>
          <a:prstGeom prst="rect">
            <a:avLst/>
          </a:prstGeom>
        </p:spPr>
      </p:pic>
      <p:pic>
        <p:nvPicPr>
          <p:cNvPr id="4" name="Рисунок 3" descr="sobaka-1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0" y="2571744"/>
            <a:ext cx="2275859" cy="1692000"/>
          </a:xfrm>
          <a:prstGeom prst="rect">
            <a:avLst/>
          </a:prstGeom>
        </p:spPr>
      </p:pic>
      <p:pic>
        <p:nvPicPr>
          <p:cNvPr id="5" name="Рисунок 4" descr="sobaka-1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59" y="2571744"/>
            <a:ext cx="2275859" cy="1692000"/>
          </a:xfrm>
          <a:prstGeom prst="rect">
            <a:avLst/>
          </a:prstGeom>
        </p:spPr>
      </p:pic>
      <p:pic>
        <p:nvPicPr>
          <p:cNvPr id="6" name="Рисунок 5" descr="depositphotos_10680116-stock-photo-cute-hamster-isolated-on-white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500" t="11015" r="15000" b="13799"/>
          <a:stretch>
            <a:fillRect/>
          </a:stretch>
        </p:blipFill>
        <p:spPr>
          <a:xfrm>
            <a:off x="2500299" y="2714621"/>
            <a:ext cx="2000264" cy="174216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2911" y="714357"/>
            <a:ext cx="2286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Кто лишний?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positphotos_10888323-stock-photo-british-shorthair-cat-7-months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85920" y="857232"/>
            <a:ext cx="5153601" cy="51435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8597" y="428605"/>
            <a:ext cx="3286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Повторяй за котом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normal_cherno-belyy-kot-na-belom-fone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 t="12500" b="12500"/>
          <a:stretch>
            <a:fillRect/>
          </a:stretch>
        </p:blipFill>
        <p:spPr>
          <a:xfrm>
            <a:off x="857224" y="1214422"/>
            <a:ext cx="7366000" cy="41434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ato-comiendo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E8E8E6"/>
              </a:clrFrom>
              <a:clrTo>
                <a:srgbClr val="E8E8E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14415" y="1428736"/>
            <a:ext cx="6875888" cy="40338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ркркн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7225" y="857232"/>
            <a:ext cx="7391523" cy="49292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normal_cherno-belyy-kot-na-belom-fone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 t="12500" b="12500"/>
          <a:stretch>
            <a:fillRect/>
          </a:stretch>
        </p:blipFill>
        <p:spPr>
          <a:xfrm>
            <a:off x="857224" y="1214422"/>
            <a:ext cx="7366000" cy="41434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positphotos_65094249-stock-photo-gray-striped-cat-sleeping-on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42978" y="714357"/>
            <a:ext cx="7179519" cy="47863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9-n.jpg"/>
          <p:cNvPicPr>
            <a:picLocks noChangeAspect="1"/>
          </p:cNvPicPr>
          <p:nvPr/>
        </p:nvPicPr>
        <p:blipFill>
          <a:blip r:embed="rId2"/>
          <a:srcRect l="13333" r="16667"/>
          <a:stretch>
            <a:fillRect/>
          </a:stretch>
        </p:blipFill>
        <p:spPr>
          <a:xfrm>
            <a:off x="2357423" y="142853"/>
            <a:ext cx="4143404" cy="59191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positphotos_10888323-stock-photo-british-shorthair-cat-7-months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153" t="2666" r="19238"/>
          <a:stretch>
            <a:fillRect/>
          </a:stretch>
        </p:blipFill>
        <p:spPr>
          <a:xfrm>
            <a:off x="5857884" y="3429000"/>
            <a:ext cx="2381755" cy="3143272"/>
          </a:xfrm>
          <a:prstGeom prst="rect">
            <a:avLst/>
          </a:prstGeom>
        </p:spPr>
      </p:pic>
      <p:pic>
        <p:nvPicPr>
          <p:cNvPr id="3" name="Рисунок 2" descr="sobaka-12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6315" y="714356"/>
            <a:ext cx="3286148" cy="2443105"/>
          </a:xfrm>
          <a:prstGeom prst="rect">
            <a:avLst/>
          </a:prstGeom>
        </p:spPr>
      </p:pic>
      <p:pic>
        <p:nvPicPr>
          <p:cNvPr id="4" name="Рисунок 3" descr="depositphotos_10680116-stock-photo-cute-hamster-isolated-on-white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500" t="11015" r="15000" b="13799"/>
          <a:stretch>
            <a:fillRect/>
          </a:stretch>
        </p:blipFill>
        <p:spPr>
          <a:xfrm>
            <a:off x="928663" y="4214819"/>
            <a:ext cx="2410371" cy="2099356"/>
          </a:xfrm>
          <a:prstGeom prst="rect">
            <a:avLst/>
          </a:prstGeom>
        </p:spPr>
      </p:pic>
      <p:pic>
        <p:nvPicPr>
          <p:cNvPr id="5" name="Рисунок 4" descr="vse_zolotye_rybki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AFCFB"/>
              </a:clrFrom>
              <a:clrTo>
                <a:srgbClr val="FAFCFB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714349" y="1000108"/>
            <a:ext cx="2643207" cy="187667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1473" y="357167"/>
            <a:ext cx="26432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Кого не хватает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positphotos_10888323-stock-photo-british-shorthair-cat-7-months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153" t="2666" r="19238"/>
          <a:stretch>
            <a:fillRect/>
          </a:stretch>
        </p:blipFill>
        <p:spPr>
          <a:xfrm>
            <a:off x="5857884" y="3429000"/>
            <a:ext cx="2381755" cy="3143272"/>
          </a:xfrm>
          <a:prstGeom prst="rect">
            <a:avLst/>
          </a:prstGeom>
        </p:spPr>
      </p:pic>
      <p:pic>
        <p:nvPicPr>
          <p:cNvPr id="3" name="Рисунок 2" descr="sobaka-12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6315" y="714356"/>
            <a:ext cx="3286148" cy="2443105"/>
          </a:xfrm>
          <a:prstGeom prst="rect">
            <a:avLst/>
          </a:prstGeom>
        </p:spPr>
      </p:pic>
      <p:pic>
        <p:nvPicPr>
          <p:cNvPr id="4" name="Рисунок 3" descr="depositphotos_10680116-stock-photo-cute-hamster-isolated-on-white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500" t="11015" r="15000" b="13799"/>
          <a:stretch>
            <a:fillRect/>
          </a:stretch>
        </p:blipFill>
        <p:spPr>
          <a:xfrm>
            <a:off x="928663" y="4214819"/>
            <a:ext cx="2410371" cy="2099356"/>
          </a:xfrm>
          <a:prstGeom prst="rect">
            <a:avLst/>
          </a:prstGeom>
        </p:spPr>
      </p:pic>
      <p:pic>
        <p:nvPicPr>
          <p:cNvPr id="5" name="Рисунок 4" descr="vse_zolotye_rybki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AFCFB"/>
              </a:clrFrom>
              <a:clrTo>
                <a:srgbClr val="FAFCFB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714349" y="1000108"/>
            <a:ext cx="2643207" cy="18766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positphotos_10888323-stock-photo-british-shorthair-cat-7-months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153" t="2666" r="19238"/>
          <a:stretch>
            <a:fillRect/>
          </a:stretch>
        </p:blipFill>
        <p:spPr>
          <a:xfrm>
            <a:off x="5857884" y="3429000"/>
            <a:ext cx="2381755" cy="3143272"/>
          </a:xfrm>
          <a:prstGeom prst="rect">
            <a:avLst/>
          </a:prstGeom>
        </p:spPr>
      </p:pic>
      <p:pic>
        <p:nvPicPr>
          <p:cNvPr id="3" name="Рисунок 2" descr="sobaka-12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6315" y="714356"/>
            <a:ext cx="3286148" cy="2443105"/>
          </a:xfrm>
          <a:prstGeom prst="rect">
            <a:avLst/>
          </a:prstGeom>
        </p:spPr>
      </p:pic>
      <p:pic>
        <p:nvPicPr>
          <p:cNvPr id="4" name="Рисунок 3" descr="depositphotos_10680116-stock-photo-cute-hamster-isolated-on-white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500" t="11015" r="15000" b="13799"/>
          <a:stretch>
            <a:fillRect/>
          </a:stretch>
        </p:blipFill>
        <p:spPr>
          <a:xfrm>
            <a:off x="928663" y="4214819"/>
            <a:ext cx="2410371" cy="2099356"/>
          </a:xfrm>
          <a:prstGeom prst="rect">
            <a:avLst/>
          </a:prstGeom>
        </p:spPr>
      </p:pic>
      <p:pic>
        <p:nvPicPr>
          <p:cNvPr id="5" name="Рисунок 4" descr="vse_zolotye_rybki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AFCFB"/>
              </a:clrFrom>
              <a:clrTo>
                <a:srgbClr val="FAFCFB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714349" y="1000108"/>
            <a:ext cx="2643207" cy="18766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positphotos_10888323-stock-photo-british-shorthair-cat-7-months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153" t="2666" r="19238"/>
          <a:stretch>
            <a:fillRect/>
          </a:stretch>
        </p:blipFill>
        <p:spPr>
          <a:xfrm>
            <a:off x="5857884" y="3429000"/>
            <a:ext cx="2381755" cy="3143272"/>
          </a:xfrm>
          <a:prstGeom prst="rect">
            <a:avLst/>
          </a:prstGeom>
        </p:spPr>
      </p:pic>
      <p:pic>
        <p:nvPicPr>
          <p:cNvPr id="3" name="Рисунок 2" descr="sobaka-12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6315" y="714356"/>
            <a:ext cx="3286148" cy="2443105"/>
          </a:xfrm>
          <a:prstGeom prst="rect">
            <a:avLst/>
          </a:prstGeom>
        </p:spPr>
      </p:pic>
      <p:pic>
        <p:nvPicPr>
          <p:cNvPr id="4" name="Рисунок 3" descr="depositphotos_10680116-stock-photo-cute-hamster-isolated-on-white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500" t="11015" r="15000" b="13799"/>
          <a:stretch>
            <a:fillRect/>
          </a:stretch>
        </p:blipFill>
        <p:spPr>
          <a:xfrm>
            <a:off x="928663" y="4214819"/>
            <a:ext cx="2410371" cy="2099356"/>
          </a:xfrm>
          <a:prstGeom prst="rect">
            <a:avLst/>
          </a:prstGeom>
        </p:spPr>
      </p:pic>
      <p:pic>
        <p:nvPicPr>
          <p:cNvPr id="5" name="Рисунок 4" descr="vse_zolotye_rybki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AFCFB"/>
              </a:clrFrom>
              <a:clrTo>
                <a:srgbClr val="FAFCFB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714349" y="1000108"/>
            <a:ext cx="2643207" cy="18766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epositphotos_22248697-stock-photo-gold-fish-in-a-round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809" t="10769" r="13709" b="18846"/>
          <a:stretch>
            <a:fillRect/>
          </a:stretch>
        </p:blipFill>
        <p:spPr>
          <a:xfrm>
            <a:off x="500035" y="1000108"/>
            <a:ext cx="3197143" cy="3000396"/>
          </a:xfrm>
          <a:prstGeom prst="rect">
            <a:avLst/>
          </a:prstGeom>
        </p:spPr>
      </p:pic>
      <p:pic>
        <p:nvPicPr>
          <p:cNvPr id="4" name="Рисунок 3" descr="5c7702c8a11825c7702c8a11ed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E7E2E6"/>
              </a:clrFrom>
              <a:clrTo>
                <a:srgbClr val="E7E2E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14877" y="571481"/>
            <a:ext cx="3867151" cy="2413000"/>
          </a:xfrm>
          <a:prstGeom prst="rect">
            <a:avLst/>
          </a:prstGeom>
        </p:spPr>
      </p:pic>
      <p:pic>
        <p:nvPicPr>
          <p:cNvPr id="5" name="Рисунок 4" descr="papegaai-in-kooi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519" r="24074"/>
          <a:stretch>
            <a:fillRect/>
          </a:stretch>
        </p:blipFill>
        <p:spPr>
          <a:xfrm>
            <a:off x="3571868" y="2928934"/>
            <a:ext cx="2214579" cy="36776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positphotos_10888323-stock-photo-british-shorthair-cat-7-months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153" t="2666" r="19238"/>
          <a:stretch>
            <a:fillRect/>
          </a:stretch>
        </p:blipFill>
        <p:spPr>
          <a:xfrm>
            <a:off x="2143109" y="714357"/>
            <a:ext cx="4113939" cy="5429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0_0506Oryctolagus_cuniculus1013-2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785" r="16989" b="3812"/>
          <a:stretch>
            <a:fillRect/>
          </a:stretch>
        </p:blipFill>
        <p:spPr>
          <a:xfrm>
            <a:off x="2071671" y="1071546"/>
            <a:ext cx="4570952" cy="4442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vse_zolotye_rybki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AFCFB"/>
              </a:clrFrom>
              <a:clrTo>
                <a:srgbClr val="FAFCF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28730" y="1071546"/>
            <a:ext cx="6037015" cy="4286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positphotos_6223865-stock-photo-red-and-white-guinea-pig.jpg"/>
          <p:cNvPicPr>
            <a:picLocks noChangeAspect="1"/>
          </p:cNvPicPr>
          <p:nvPr/>
        </p:nvPicPr>
        <p:blipFill>
          <a:blip r:embed="rId2"/>
          <a:srcRect l="11666" r="5000"/>
          <a:stretch>
            <a:fillRect/>
          </a:stretch>
        </p:blipFill>
        <p:spPr>
          <a:xfrm>
            <a:off x="1500165" y="1000108"/>
            <a:ext cx="6161571" cy="49292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mb_173335_7930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8644" r="13135"/>
          <a:stretch>
            <a:fillRect/>
          </a:stretch>
        </p:blipFill>
        <p:spPr>
          <a:xfrm>
            <a:off x="857225" y="1643051"/>
            <a:ext cx="6429420" cy="3763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positphotos_10680116-stock-photo-cute-hamster-isolated-on-white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500" t="11015" r="15000" b="13799"/>
          <a:stretch>
            <a:fillRect/>
          </a:stretch>
        </p:blipFill>
        <p:spPr>
          <a:xfrm>
            <a:off x="1357291" y="571480"/>
            <a:ext cx="6429420" cy="55998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positphotos_274494946-stock-photo-gray-small-chinchilla-eating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0227" r="9999"/>
          <a:stretch>
            <a:fillRect/>
          </a:stretch>
        </p:blipFill>
        <p:spPr>
          <a:xfrm>
            <a:off x="928662" y="1071547"/>
            <a:ext cx="6836399" cy="50006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48</TotalTime>
  <Words>14</Words>
  <PresentationFormat>Экран (4:3)</PresentationFormat>
  <Paragraphs>5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LYDIYA</dc:creator>
  <cp:lastModifiedBy>LYDIYA</cp:lastModifiedBy>
  <cp:revision>6</cp:revision>
  <dcterms:created xsi:type="dcterms:W3CDTF">2019-12-10T15:55:06Z</dcterms:created>
  <dcterms:modified xsi:type="dcterms:W3CDTF">2019-12-10T16:54:32Z</dcterms:modified>
</cp:coreProperties>
</file>