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0" r:id="rId4"/>
    <p:sldId id="258" r:id="rId5"/>
    <p:sldId id="260" r:id="rId6"/>
    <p:sldId id="261" r:id="rId7"/>
    <p:sldId id="262" r:id="rId8"/>
    <p:sldId id="281" r:id="rId9"/>
    <p:sldId id="263" r:id="rId10"/>
    <p:sldId id="264" r:id="rId11"/>
    <p:sldId id="265" r:id="rId12"/>
    <p:sldId id="282" r:id="rId13"/>
    <p:sldId id="278" r:id="rId14"/>
    <p:sldId id="279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845C671-946D-49E4-8543-BB2C8B9B840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AED364-740B-4877-BE38-0B1F26D33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5C671-946D-49E4-8543-BB2C8B9B840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ED364-740B-4877-BE38-0B1F26D33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845C671-946D-49E4-8543-BB2C8B9B840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CAED364-740B-4877-BE38-0B1F26D33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5C671-946D-49E4-8543-BB2C8B9B840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AED364-740B-4877-BE38-0B1F26D338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5C671-946D-49E4-8543-BB2C8B9B840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CAED364-740B-4877-BE38-0B1F26D338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845C671-946D-49E4-8543-BB2C8B9B840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CAED364-740B-4877-BE38-0B1F26D338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845C671-946D-49E4-8543-BB2C8B9B840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CAED364-740B-4877-BE38-0B1F26D338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5C671-946D-49E4-8543-BB2C8B9B840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AED364-740B-4877-BE38-0B1F26D33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5C671-946D-49E4-8543-BB2C8B9B840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AED364-740B-4877-BE38-0B1F26D33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5C671-946D-49E4-8543-BB2C8B9B840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AED364-740B-4877-BE38-0B1F26D338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845C671-946D-49E4-8543-BB2C8B9B840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CAED364-740B-4877-BE38-0B1F26D338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845C671-946D-49E4-8543-BB2C8B9B840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CAED364-740B-4877-BE38-0B1F26D338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7356" y="428604"/>
            <a:ext cx="5654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Презентация к занятию в старшей группе по</a:t>
            </a:r>
          </a:p>
          <a:p>
            <a:r>
              <a:rPr lang="ru-RU" dirty="0" smtClean="0"/>
              <a:t> теме:«Экологическая тропа в здании детского сада ».</a:t>
            </a:r>
            <a:endParaRPr lang="ru-RU" dirty="0"/>
          </a:p>
        </p:txBody>
      </p:sp>
      <p:pic>
        <p:nvPicPr>
          <p:cNvPr id="5" name="Рисунок 4" descr="ExternalLink_shutterstock_12552516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1142984"/>
            <a:ext cx="7723028" cy="40005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14678" y="5929330"/>
            <a:ext cx="4561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 воспитатель высшей категории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Курманбаева</a:t>
            </a:r>
            <a:r>
              <a:rPr lang="ru-RU" dirty="0" smtClean="0">
                <a:solidFill>
                  <a:schemeClr val="bg1"/>
                </a:solidFill>
              </a:rPr>
              <a:t> А.А.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Волнистые-попугайчики-фото-768x5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682301"/>
            <a:ext cx="7643866" cy="48756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596" y="428604"/>
            <a:ext cx="8872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Родина волнистых попугайчиков- Австралия. Природная окраска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волнистых попугайчиков травянисто- зелёная с поперечными тёмными штрихами.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летка-для-волнистого-попугая-фото-768x76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72066" y="1500174"/>
            <a:ext cx="3857620" cy="3817437"/>
          </a:xfrm>
          <a:prstGeom prst="rect">
            <a:avLst/>
          </a:prstGeom>
        </p:spPr>
      </p:pic>
      <p:pic>
        <p:nvPicPr>
          <p:cNvPr id="5" name="Рисунок 4" descr="Волнистый-попугай-фото-768x38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42844" y="1714488"/>
            <a:ext cx="4566176" cy="32861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285728"/>
            <a:ext cx="70123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Содержать попугаев можно в </a:t>
            </a:r>
            <a:r>
              <a:rPr lang="ru-RU" dirty="0" err="1" smtClean="0"/>
              <a:t>вальерах</a:t>
            </a:r>
            <a:r>
              <a:rPr lang="ru-RU" dirty="0" smtClean="0"/>
              <a:t> и клетках. Все клетки должны</a:t>
            </a:r>
          </a:p>
          <a:p>
            <a:r>
              <a:rPr lang="ru-RU" dirty="0" smtClean="0"/>
              <a:t> иметь вынимающийся поддон, поилку и кормушку</a:t>
            </a:r>
          </a:p>
          <a:p>
            <a:r>
              <a:rPr lang="ru-RU" dirty="0" smtClean="0"/>
              <a:t>.Волнистых попугайчиков возможно дрессировать.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75750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8"/>
          <p:cNvSpPr txBox="1">
            <a:spLocks noChangeArrowheads="1"/>
          </p:cNvSpPr>
          <p:nvPr/>
        </p:nvSpPr>
        <p:spPr bwMode="auto">
          <a:xfrm>
            <a:off x="900113" y="1989138"/>
            <a:ext cx="2159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 sz="1800"/>
          </a:p>
        </p:txBody>
      </p:sp>
      <p:sp>
        <p:nvSpPr>
          <p:cNvPr id="10244" name="TextBox 2"/>
          <p:cNvSpPr txBox="1">
            <a:spLocks noChangeArrowheads="1"/>
          </p:cNvSpPr>
          <p:nvPr/>
        </p:nvSpPr>
        <p:spPr bwMode="auto">
          <a:xfrm>
            <a:off x="4500563" y="836613"/>
            <a:ext cx="424815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Содержать волнистых попугайчиков можно в вольерах и клетках.</a:t>
            </a:r>
          </a:p>
          <a:p>
            <a:pPr algn="ctr"/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Все клетки должны иметь вынимающийся поддон, поилку и кормушку.</a:t>
            </a:r>
          </a:p>
          <a:p>
            <a:pPr algn="ctr"/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Волнистые попугайчики   относятся к зерноядным птицам.</a:t>
            </a:r>
          </a:p>
          <a:p>
            <a:pPr algn="ctr"/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Кроме зерновой смеси попугайчикам можно давать каши, яйца, творог, яблоки, морковь и траву</a:t>
            </a:r>
            <a:r>
              <a:rPr lang="ru-RU" altLang="ru-RU" sz="1600" dirty="0">
                <a:solidFill>
                  <a:srgbClr val="002060"/>
                </a:solidFill>
              </a:rPr>
              <a:t>. </a:t>
            </a:r>
          </a:p>
          <a:p>
            <a:pPr algn="ctr"/>
            <a:endParaRPr lang="ru-RU" altLang="ru-RU" sz="1600" dirty="0"/>
          </a:p>
          <a:p>
            <a:pPr algn="ctr"/>
            <a:endParaRPr lang="ru-RU" altLang="ru-RU" sz="1600" dirty="0"/>
          </a:p>
          <a:p>
            <a:pPr algn="ctr"/>
            <a:endParaRPr lang="ru-RU" altLang="ru-RU" sz="1600" dirty="0"/>
          </a:p>
          <a:p>
            <a:pPr algn="ctr"/>
            <a:endParaRPr lang="ru-RU" altLang="ru-RU" sz="1600" dirty="0"/>
          </a:p>
          <a:p>
            <a:pPr algn="ctr"/>
            <a:endParaRPr lang="ru-RU" altLang="ru-RU" sz="1600" dirty="0"/>
          </a:p>
          <a:p>
            <a:pPr algn="ctr"/>
            <a:endParaRPr lang="ru-RU" altLang="ru-RU" sz="1600" dirty="0"/>
          </a:p>
          <a:p>
            <a:pPr algn="ctr"/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Волнистых попугайчиков можно дрессировать.</a:t>
            </a:r>
          </a:p>
          <a:p>
            <a:pPr algn="ctr"/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Они способны подражать некоторым словам. </a:t>
            </a:r>
          </a:p>
          <a:p>
            <a:pPr algn="ctr"/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волнистые попугайчики размножались в неволе, важно правильно их содержать.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>
          <a:xfrm>
            <a:off x="323528" y="4215019"/>
            <a:ext cx="1800200" cy="21569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302" y="4295246"/>
            <a:ext cx="2074489" cy="22027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82550"/>
            <a:ext cx="4264025" cy="442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9"/>
          <a:stretch>
            <a:fillRect/>
          </a:stretch>
        </p:blipFill>
        <p:spPr bwMode="auto">
          <a:xfrm>
            <a:off x="4500563" y="2811463"/>
            <a:ext cx="118427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979738"/>
            <a:ext cx="12477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089" y="3591312"/>
            <a:ext cx="1236124" cy="9557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51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057525"/>
            <a:ext cx="1476375" cy="111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625" y="3509963"/>
            <a:ext cx="127635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1"/>
          <a:stretch/>
        </p:blipFill>
        <p:spPr>
          <a:xfrm>
            <a:off x="7898265" y="3012231"/>
            <a:ext cx="1009292" cy="14385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500042"/>
            <a:ext cx="6638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Четвёртый пункт маршрута: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объект- сирийский хомячок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irijskij-xomy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571612"/>
            <a:ext cx="7286676" cy="485778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43042" y="1928802"/>
            <a:ext cx="6499885" cy="43353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428604"/>
            <a:ext cx="8960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Родина хомячка- Сирия. Сирийский или золотой хомячок животное небольшого размера</a:t>
            </a:r>
          </a:p>
          <a:p>
            <a:r>
              <a:rPr lang="ru-RU" dirty="0" smtClean="0"/>
              <a:t>Мордочка овальной формы .Глаза  чёрные ,выпуклые ,уши  </a:t>
            </a:r>
            <a:r>
              <a:rPr lang="ru-RU" dirty="0" err="1" smtClean="0"/>
              <a:t>торчящие</a:t>
            </a:r>
            <a:r>
              <a:rPr lang="ru-RU" dirty="0" smtClean="0"/>
              <a:t> ,короткий хвост.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ybor-i-napolnenie-kletki-dlya-xomyak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3493" y="1285860"/>
            <a:ext cx="4000507" cy="3149606"/>
          </a:xfrm>
          <a:prstGeom prst="rect">
            <a:avLst/>
          </a:prstGeom>
        </p:spPr>
      </p:pic>
      <p:pic>
        <p:nvPicPr>
          <p:cNvPr id="5" name="Рисунок 4" descr="Chem-kormit-sirijskogo-xomyak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1428736"/>
            <a:ext cx="4332475" cy="3252795"/>
          </a:xfrm>
          <a:prstGeom prst="rect">
            <a:avLst/>
          </a:prstGeom>
        </p:spPr>
      </p:pic>
      <p:pic>
        <p:nvPicPr>
          <p:cNvPr id="6" name="Рисунок 5" descr="Otzyvy-vladelcev-o-Sirijskom-xomyak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43240" y="4071942"/>
            <a:ext cx="3429003" cy="25363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20" y="357166"/>
            <a:ext cx="7163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Содержат хомячка в металлической клетке с довольно толстой сеткой.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Клетку надо держать закрытой.Сирийский хомячок легко приручается.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Корм хомячка обычный: зёрна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растений,овощи,фрукты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2857496"/>
            <a:ext cx="40719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285728"/>
            <a:ext cx="74214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Программное содержание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Расширять представления детей об объектах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экологической тропы в здании детского сада. Учить узнавать знакомые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растения и животных. Расширять представления о способах ухода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за растениями и животными. Развивать связную речь.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Формировать желание помогать взрослым ухаживать за растениями и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Животными. Развивать интерес к миру природы, эстетическое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Отношение к окружающей действительности.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Формировать желание быть в роли экскурсовода на пунктах маршрута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экологической тропы .Развивать творческую активность.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izajn-detskogo-sada-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2428868"/>
            <a:ext cx="7715304" cy="392908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0"/>
            <a:ext cx="9175750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50825" y="923925"/>
            <a:ext cx="21542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FF0000"/>
                </a:solidFill>
              </a:rPr>
              <a:t>СХЕМА МАРШРУТА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"/>
          <a:stretch/>
        </p:blipFill>
        <p:spPr>
          <a:xfrm>
            <a:off x="5580112" y="908719"/>
            <a:ext cx="3024336" cy="26855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>
          <a:xfrm>
            <a:off x="5076056" y="4005064"/>
            <a:ext cx="3168352" cy="24216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"/>
          <a:stretch/>
        </p:blipFill>
        <p:spPr>
          <a:xfrm>
            <a:off x="899592" y="3917077"/>
            <a:ext cx="3096344" cy="25095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9" name="Прямая со стрелкой 8"/>
          <p:cNvCxnSpPr/>
          <p:nvPr/>
        </p:nvCxnSpPr>
        <p:spPr>
          <a:xfrm>
            <a:off x="1547813" y="1754188"/>
            <a:ext cx="857250" cy="66675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076825" y="1962150"/>
            <a:ext cx="857250" cy="66675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6659563" y="3594100"/>
            <a:ext cx="865187" cy="555625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4048125" y="4716463"/>
            <a:ext cx="863600" cy="554037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пк\Desktop\164321716236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42060" y="692696"/>
            <a:ext cx="2606004" cy="2736304"/>
          </a:xfrm>
          <a:prstGeom prst="rect">
            <a:avLst/>
          </a:prstGeom>
          <a:noFill/>
        </p:spPr>
      </p:pic>
      <p:pic>
        <p:nvPicPr>
          <p:cNvPr id="1026" name="Picture 2" descr="C:\Users\пк\Desktop\bla6a71c_5n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552450"/>
            <a:ext cx="2952328" cy="31645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1" y="260648"/>
            <a:ext cx="82809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Родина бегонии- Южная Америка. Травянистое растение с коротким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кроневищем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Мелкие оранжевые  цветы собраны в зонтики на конце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цветочной стрелки. Цветёт весной и летом . Зимой поливают умеренно,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летом -обильно. Размножается отводками</a:t>
            </a:r>
            <a:endParaRPr lang="ru-RU" dirty="0"/>
          </a:p>
        </p:txBody>
      </p:sp>
      <p:pic>
        <p:nvPicPr>
          <p:cNvPr id="5" name="Picture 2" descr="C:\Users\пк\Desktop\bla6a71c_5n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44824"/>
            <a:ext cx="4896544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571480"/>
            <a:ext cx="72457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Второй пункт маршрута: объект 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аквариум с золотой рыбкой.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Zolotaya-ryibka-2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85786" y="1500174"/>
            <a:ext cx="7349455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428604"/>
            <a:ext cx="84296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дне аквариума может быть намытый песок, камушки. Посажены</a:t>
            </a:r>
          </a:p>
          <a:p>
            <a:r>
              <a:rPr lang="ru-RU" dirty="0" smtClean="0"/>
              <a:t> водные растения(ряска, водный папоротник),которые обогащают воду </a:t>
            </a:r>
            <a:r>
              <a:rPr lang="ru-RU" dirty="0" err="1" smtClean="0"/>
              <a:t>кислородом.Аквариум</a:t>
            </a:r>
            <a:r>
              <a:rPr lang="ru-RU" dirty="0" smtClean="0"/>
              <a:t> должен быть хорошо освещён. Воду наливают специальную или отстоянную. Желательно в аквариуме поддерживать постоянную температуру.</a:t>
            </a:r>
          </a:p>
          <a:p>
            <a:r>
              <a:rPr lang="ru-RU" dirty="0" smtClean="0"/>
              <a:t> Два раза в месяц аквариум надо чистить.</a:t>
            </a:r>
            <a:endParaRPr lang="ru-RU" dirty="0"/>
          </a:p>
        </p:txBody>
      </p:sp>
      <p:pic>
        <p:nvPicPr>
          <p:cNvPr id="5" name="Рисунок 4" descr="Zolotaya-ryibka-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928802"/>
            <a:ext cx="8000107" cy="450126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olotaya-ryibka-6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57290" y="1785926"/>
            <a:ext cx="5999603" cy="48345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357166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Золотая рыбка относится к роду карповых .Впервые этот вид был выведен в Китае. Окраска тела золотистая и красноватая. Продолжительность рыбок в среднем 30-35 лет. Средний размер рыбок-15-20 см.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75750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4140200" y="908050"/>
            <a:ext cx="46799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000">
                <a:solidFill>
                  <a:srgbClr val="002060"/>
                </a:solidFill>
              </a:rPr>
              <a:t>Помимо рыбок в аквариуме можно содержать пресноводных моллюсков /катушка, лужанка, физа/, которые очищают стенки от зелёного налёта</a:t>
            </a:r>
            <a:r>
              <a:rPr lang="ru-RU" altLang="ru-RU" sz="1800">
                <a:solidFill>
                  <a:srgbClr val="002060"/>
                </a:solidFill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>
          <a:xfrm>
            <a:off x="233655" y="380156"/>
            <a:ext cx="2898185" cy="23669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8" b="33"/>
          <a:stretch/>
        </p:blipFill>
        <p:spPr>
          <a:xfrm>
            <a:off x="2623835" y="2863823"/>
            <a:ext cx="3032234" cy="23865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9" b="52"/>
          <a:stretch/>
        </p:blipFill>
        <p:spPr>
          <a:xfrm>
            <a:off x="5940152" y="3284985"/>
            <a:ext cx="3024336" cy="2441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175" name="TextBox 8"/>
          <p:cNvSpPr txBox="1">
            <a:spLocks noChangeArrowheads="1"/>
          </p:cNvSpPr>
          <p:nvPr/>
        </p:nvSpPr>
        <p:spPr bwMode="auto">
          <a:xfrm>
            <a:off x="603250" y="2193925"/>
            <a:ext cx="2160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 sz="1800"/>
          </a:p>
        </p:txBody>
      </p:sp>
      <p:sp>
        <p:nvSpPr>
          <p:cNvPr id="7176" name="TextBox 9"/>
          <p:cNvSpPr txBox="1">
            <a:spLocks noChangeArrowheads="1"/>
          </p:cNvSpPr>
          <p:nvPr/>
        </p:nvSpPr>
        <p:spPr bwMode="auto">
          <a:xfrm>
            <a:off x="468313" y="2747963"/>
            <a:ext cx="1871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800" b="1">
                <a:solidFill>
                  <a:srgbClr val="002060"/>
                </a:solidFill>
              </a:rPr>
              <a:t>катушка</a:t>
            </a:r>
          </a:p>
        </p:txBody>
      </p:sp>
      <p:sp>
        <p:nvSpPr>
          <p:cNvPr id="7177" name="TextBox 10"/>
          <p:cNvSpPr txBox="1">
            <a:spLocks noChangeArrowheads="1"/>
          </p:cNvSpPr>
          <p:nvPr/>
        </p:nvSpPr>
        <p:spPr bwMode="auto">
          <a:xfrm>
            <a:off x="2195513" y="4929188"/>
            <a:ext cx="30972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800" b="1"/>
              <a:t>                                 </a:t>
            </a:r>
            <a:r>
              <a:rPr lang="ru-RU" altLang="ru-RU" sz="1800" b="1">
                <a:solidFill>
                  <a:srgbClr val="002060"/>
                </a:solidFill>
              </a:rPr>
              <a:t>лужанка</a:t>
            </a:r>
          </a:p>
        </p:txBody>
      </p:sp>
      <p:sp>
        <p:nvSpPr>
          <p:cNvPr id="7178" name="TextBox 11"/>
          <p:cNvSpPr txBox="1">
            <a:spLocks noChangeArrowheads="1"/>
          </p:cNvSpPr>
          <p:nvPr/>
        </p:nvSpPr>
        <p:spPr bwMode="auto">
          <a:xfrm>
            <a:off x="5795963" y="5726113"/>
            <a:ext cx="3168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800" b="1">
                <a:solidFill>
                  <a:srgbClr val="002060"/>
                </a:solidFill>
              </a:rPr>
              <a:t>физа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0" y="428604"/>
            <a:ext cx="8310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Третий пункт маршрута: объект – клетка с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волнистыми попугайчиками.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Желтый-волнистый-попугай-лютинос-фото-768x5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071546"/>
            <a:ext cx="7315200" cy="54864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152</TotalTime>
  <Words>445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Olga_M</dc:creator>
  <cp:lastModifiedBy>пк</cp:lastModifiedBy>
  <cp:revision>28</cp:revision>
  <dcterms:created xsi:type="dcterms:W3CDTF">2019-01-31T07:49:35Z</dcterms:created>
  <dcterms:modified xsi:type="dcterms:W3CDTF">2022-02-06T14:45:31Z</dcterms:modified>
</cp:coreProperties>
</file>