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D1E0F93-2D7B-439A-B193-107A607E904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AA471AA-5EAD-4369-A712-A26C45B5090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681675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4795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79522\Desktop\работа\foto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58006"/>
            <a:ext cx="8229600" cy="589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88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79522\Desktop\работа\9dcd88098471138596c8f507a1bb8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37978" cy="597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4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79522\Desktop\работа\IMG_04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980728"/>
            <a:ext cx="807782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6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79522\Desktop\работа\1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686"/>
            <a:ext cx="7940667" cy="595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11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79522\Desktop\mnue8ftev7ys9n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038600" cy="270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79522\Desktop\d09bae41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4041775" cy="560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3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79522\Desktop\img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31628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79522\Desktop\scale_2400.jf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1270164"/>
            <a:ext cx="4041775" cy="49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9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79522\Desktop\img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786653" cy="583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6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79522\Desktop\e17dfcf28088c87d01881c8cda28ae6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92529"/>
            <a:ext cx="8229600" cy="548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1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79522\Desktop\s1200.jf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3212976"/>
            <a:ext cx="464451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79522\Desktop\ca6873a5c4455c58cd592b06f0d336a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041775" cy="341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5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75075" cy="570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37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522\Desktop\ph_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770863" cy="578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654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756114" cy="3158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280" y="1268760"/>
            <a:ext cx="4104456" cy="447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46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79522\Desktop\81459b42-5701-5115-a4d5-53d02fb37686.jf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3569"/>
            <a:ext cx="8229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297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79522\Desktop\1aac0a55c8c5e748f39553b70337af7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4664"/>
            <a:ext cx="3646356" cy="543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79522\Desktop\s1200.jf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472948" cy="548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41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8199" y="620688"/>
            <a:ext cx="4038598" cy="55054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16891" cy="601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560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79522\Desktop\599257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72637" cy="5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901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79522\Desktop\1920x1080resize_portfolio34653_44_141077786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117880" cy="590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09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9522\Desktop\xxx-h_6-3gggeej_bnhfraj9-dnj_hu-63-nj_r-derevnja-risunok-skazochnaj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847124" cy="484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07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ctrTitle"/>
          </p:nvPr>
        </p:nvSpPr>
        <p:spPr>
          <a:xfrm>
            <a:off x="611188" y="476250"/>
            <a:ext cx="7777162" cy="59055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79522\Desktop\rus_izba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22965"/>
            <a:ext cx="7622569" cy="575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15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79522\Desktop\Gl16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3068960"/>
            <a:ext cx="4974704" cy="334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79522\Desktop\CjxNQ9VUgAIepC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76672"/>
            <a:ext cx="3796275" cy="28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53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79522\Desktop\ca80eb1a5845786d2d397be4dfff2b2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27159" cy="576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33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79522\Desktop\rus_izba.jf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54394" cy="611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381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79522\Desktop\i_08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1463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498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79522\Desktop\scale_120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76672"/>
            <a:ext cx="8089058" cy="521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95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300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BTC Group JSC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Алешина</dc:creator>
  <cp:lastModifiedBy>Александра Алешина</cp:lastModifiedBy>
  <cp:revision>19</cp:revision>
  <dcterms:created xsi:type="dcterms:W3CDTF">2022-02-06T11:36:59Z</dcterms:created>
  <dcterms:modified xsi:type="dcterms:W3CDTF">2022-02-09T19:54:58Z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2337022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