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077200" cy="3508375"/>
          </a:xfrm>
        </p:spPr>
        <p:txBody>
          <a:bodyPr/>
          <a:lstStyle/>
          <a:p>
            <a:r>
              <a:rPr lang="ru-RU" dirty="0" smtClean="0"/>
              <a:t>Поможем детям успешно написать ВПР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905000"/>
            <a:ext cx="6629400" cy="3733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Это страшная аббревиатура «ВПР»! ВПР показывает  качество усвоения знаний, ум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Что такое «ВПР»! ВПР — это диагностические работы для оценки индивидуальных д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8392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зрослые! Не пугайте детей! Дети не боятся экзаменов, для них это скорее ново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*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Не нагнетайте  обстановку, напоминая о серьезности предстоящего экзамена и з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84582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Создайте для ребенка ситуацию успеха, поощрения, поддержки! Ты у меня все смо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915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Полноценный сон и хорошее питание необходимы для того чтобы справляться с тр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9154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Поможем детям успешно написать ВПР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Поможем детям успешно написать ВПР</dc:title>
  <dc:creator>Admin</dc:creator>
  <cp:lastModifiedBy>Admin</cp:lastModifiedBy>
  <cp:revision>2</cp:revision>
  <dcterms:created xsi:type="dcterms:W3CDTF">2022-01-05T10:51:03Z</dcterms:created>
  <dcterms:modified xsi:type="dcterms:W3CDTF">2022-01-05T12:20:17Z</dcterms:modified>
</cp:coreProperties>
</file>