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2" r:id="rId19"/>
    <p:sldId id="273" r:id="rId20"/>
    <p:sldId id="276" r:id="rId21"/>
    <p:sldId id="277" r:id="rId22"/>
    <p:sldId id="283" r:id="rId23"/>
    <p:sldId id="278" r:id="rId24"/>
    <p:sldId id="274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744F9-10CE-4757-B64A-2B90815120A3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B8904-C683-4F76-89A9-91E99036E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8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48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93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6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07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4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4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15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9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5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DFE0C-4DF3-4B1C-98F5-082511C5298C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EBE02-22FF-43F8-9E8F-55918235D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2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318/0014c397-c5f8cb9f/img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203" y="-84165"/>
            <a:ext cx="9250387" cy="694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486600" cy="161404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№99 «Изумрудный город»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512768" cy="372196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«Современные </a:t>
            </a:r>
            <a:r>
              <a:rPr lang="ru-RU" sz="4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подходы к организации нравственно-патриотическому воспитанию дошкольников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»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Выполнил: старший воспитатель </a:t>
            </a:r>
            <a:r>
              <a:rPr lang="ru-RU" sz="40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Еремеева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О.Б.</a:t>
            </a:r>
            <a:endParaRPr lang="ru-RU" sz="4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45522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группах: педагоги подготовили: патриотические уголки</a:t>
            </a:r>
            <a:endParaRPr lang="ru-RU" dirty="0"/>
          </a:p>
        </p:txBody>
      </p:sp>
      <p:pic>
        <p:nvPicPr>
          <p:cNvPr id="3076" name="Picture 4" descr="C:\Users\Qwerty\Downloads\image-13-02-22-04-23-4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40386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Qwerty\Downloads\image-13-02-22-04-23-5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484784"/>
            <a:ext cx="40386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312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группах: педагоги подготовили: патриотические уголки</a:t>
            </a:r>
            <a:endParaRPr lang="ru-RU" dirty="0"/>
          </a:p>
        </p:txBody>
      </p:sp>
      <p:pic>
        <p:nvPicPr>
          <p:cNvPr id="4099" name="Picture 3" descr="C:\Users\Qwerty\Downloads\image-13-02-22-04-23-6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40386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Qwerty\Downloads\image-13-02-22-04-23-7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484784"/>
            <a:ext cx="40386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914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группах: педагоги подготовили: патриотические уголки</a:t>
            </a:r>
            <a:endParaRPr lang="ru-RU" dirty="0"/>
          </a:p>
        </p:txBody>
      </p:sp>
      <p:pic>
        <p:nvPicPr>
          <p:cNvPr id="5123" name="Picture 3" descr="C:\Users\Qwerty\Downloads\image-13-02-22-04-23-8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40386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Qwerty\Downloads\image-13-02-22-04-23-9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484784"/>
            <a:ext cx="40386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27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multiurok.ru/html/2020/03/28/s_5e7f28e60d0f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Работа с кадрами.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Главной целью осуществления методической работы с кадрами по патриотическому воспитанию дошкольников является совершенствование работы дошкольного учреждения по данной проблеме. Мировоззрение педагога, его личный пример, взгляды, суждения, активная жизненная позиция – самые эффективные факторы воспитания. Никакие знания воспитателя не дадут эффекта, если сам он не будет любить свою страну, свой город, свой народ. В воспитании все должно основываться на личности воспитателя.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содержание входят следующие направления работы: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Изучение воспитателями методических источников и педагогической периодики, организация работы творческой группы педагогов по патриотическому воспитанию;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Проведение семинаров-практикумов; педсоветов по этой тематике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Организация работы по разработке перспективного планирования, разработке и реализации образовательных проектов, вовлечению родителей в проведение совместных мероприятий.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Изучение, обобщение, распространение и внедрение передового педагогического опыта.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Участие в профессиональных конкурсах.</a:t>
            </a:r>
          </a:p>
          <a:p>
            <a:endParaRPr lang="ru-RU" sz="18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5378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d.multiurok.ru/html/2020/03/28/s_5e7f28e60d0f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97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Работа с детьми: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Работа с детьми проводится в нескольких направлениях: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в детском саду воспитатели с детьми постоянно любовались и восхищались красивыми природными явлениями, предметами рукотворного мира, добрыми поступками людей, архитектурой строений и др. ,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героями, желание быть похожими на людей смелых, таких, которые рискуют жизнью во имя спасения товарищей,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создавали условия, чтобы полученные представления, свои чувства по поводу увиденного и услышанного дети отражали в разнообразных видах детской деятельности.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создавали ситуации, чтобы дети могли поделиться своими впечатлениями с окружающими людьми (дети выступали перед малышами, родителями, гостями,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старались так организовать деятельность детей, чтобы у них появилась необходимость лучше узнать окружающих людей и себя,</a:t>
            </a:r>
          </a:p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приглашали родителей, гостей для беседы с детьми (родителей на занятия с детьми по знакомству с трудом взрослых; родственников детей, ветеранов Великой отечественной войны на познавательные занятия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)</a:t>
            </a:r>
            <a:endParaRPr lang="ru-RU" sz="18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11032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sd.multiurok.ru/html/2020/03/28/s_5e7f28e60d0f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Связь воспитателя со специалистом: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музыкальный руководитель проводят фольклорные и патриотические праздники, знакомят с народной музыкой;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Это: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народные и фольклорные праздники – Масленица, День Земли;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государственно-гражданские праздники – День защитника Отечества, День Победы, Новый год, День Космонавтики,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международные праздники – День матери, Международный женский день, День защиты детей;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православные праздники – Рождество Христово, Пасха;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бытовые и семейные праздники – дни рождения, выпуск в школу, праздники, театрализованные развлечения.</a:t>
            </a:r>
          </a:p>
          <a:p>
            <a:r>
              <a:rPr lang="ru-RU" sz="3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Праздники всегда сопровождаются хорошей музыкой, новым оформлением, сопровождаются интересной сюжетной игрой, различными сюрпризами.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929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krot.info/uploads/posts/2020-10/1603677329_16-p-fon-berezi-dlya-prezentatsii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060" y="-1"/>
            <a:ext cx="91660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Народные </a:t>
            </a:r>
            <a:r>
              <a:rPr lang="ru-RU" b="1" dirty="0">
                <a:solidFill>
                  <a:srgbClr val="002060"/>
                </a:solidFill>
              </a:rPr>
              <a:t>и фольклорные </a:t>
            </a:r>
            <a:r>
              <a:rPr lang="ru-RU" b="1" dirty="0" smtClean="0">
                <a:solidFill>
                  <a:srgbClr val="002060"/>
                </a:solidFill>
              </a:rPr>
              <a:t>праздники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Фестиваль «Дружбы народов»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Фестиваль «Дружбы народов</a:t>
            </a:r>
            <a:r>
              <a:rPr lang="ru-RU" sz="1800" dirty="0"/>
              <a:t>»</a:t>
            </a:r>
          </a:p>
          <a:p>
            <a:endParaRPr lang="ru-RU" dirty="0"/>
          </a:p>
        </p:txBody>
      </p:sp>
      <p:pic>
        <p:nvPicPr>
          <p:cNvPr id="9219" name="Picture 3" descr="C:\Users\Qwerty\Desktop\фестива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316" y="2032039"/>
            <a:ext cx="388843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Qwerty\Desktop\фестиваль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013102"/>
            <a:ext cx="3528392" cy="451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694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Фестиваль « В семье</a:t>
            </a:r>
            <a:r>
              <a:rPr lang="ru-RU" dirty="0" smtClean="0"/>
              <a:t> </a:t>
            </a:r>
            <a:r>
              <a:rPr lang="ru-RU" sz="4000" b="1" dirty="0">
                <a:solidFill>
                  <a:srgbClr val="002060"/>
                </a:solidFill>
              </a:rPr>
              <a:t>единой»</a:t>
            </a:r>
          </a:p>
        </p:txBody>
      </p:sp>
      <p:pic>
        <p:nvPicPr>
          <p:cNvPr id="2051" name="Picture 3" descr="C:\Users\Qwerty\Desktop\семинар 2022\DSC_228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822576" cy="206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Qwerty\Desktop\семинар 2022\DSC_22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74596"/>
            <a:ext cx="316835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Qwerty\Desktop\семинар 2022\DSC_22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573016"/>
            <a:ext cx="3528393" cy="28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643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rot.info/uploads/posts/2020-10/1603677329_16-p-fon-berezi-dlya-prezentatsii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4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Открытое занятие по фольклору 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«Страна фольклора»</a:t>
            </a:r>
          </a:p>
        </p:txBody>
      </p:sp>
      <p:pic>
        <p:nvPicPr>
          <p:cNvPr id="10243" name="Picture 3" descr="C:\Users\Qwerty\Downloads\image-13-02-22-06-42-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4201390"/>
            <a:ext cx="3096344" cy="238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Qwerty\Downloads\image-13-02-22-06-4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2674640" cy="285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Qwerty\Desktop\семинар 2022\IMG_03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694" y="3933056"/>
            <a:ext cx="2880320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G:\Детский сад\городской конкурс проф мастерства 2019\фото\image_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316835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G:\Детский сад\работа сентяюрь-ноябрь 2018\работа 2019\Ольга Александровна\открытое занятие фольлер\IMG_52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700808"/>
            <a:ext cx="24482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945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0-10/1603677329_16-p-fon-berezi-dlya-prezentatsii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«Масленица</a:t>
            </a:r>
            <a:r>
              <a:rPr lang="ru-RU" sz="4000" b="1" dirty="0" smtClean="0">
                <a:solidFill>
                  <a:srgbClr val="002060"/>
                </a:solidFill>
              </a:rPr>
              <a:t>»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Qwerty\Desktop\семинар 2022\DSC_15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74441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Qwerty\Desktop\семинар 2022\DSC_13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268760"/>
            <a:ext cx="4038600" cy="486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009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0084" y="-110292"/>
            <a:ext cx="9294084" cy="696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157592" cy="49685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3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Любовь </a:t>
            </a: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 родному краю,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родной речи начинается с малого –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любви к своей семье, к своему жилищу,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 своему детскому саду.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Постепенно расширяясь, эта любовь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переходит в любовь к родной стране,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 её истории, прошлому и настоящему,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ко всему человечеству.</a:t>
            </a:r>
          </a:p>
          <a:p>
            <a:pPr marL="0" indent="0" algn="ctr">
              <a:buNone/>
            </a:pPr>
            <a:r>
              <a:rPr lang="ru-RU" sz="43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Д.С. Лихачёв.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891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Приглашаем ветеранов. Дети с огромным интересом слушают рассказы о войне, рассматривают фотографии, ордена и медали. После таких мероприятий появляется много интересных рассказов, рисунков и детских игр.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>
                <a:solidFill>
                  <a:srgbClr val="002060"/>
                </a:solidFill>
              </a:rPr>
              <a:t>Встреча </a:t>
            </a:r>
            <a:r>
              <a:rPr lang="ru-RU" sz="1800" b="1" dirty="0">
                <a:solidFill>
                  <a:srgbClr val="002060"/>
                </a:solidFill>
              </a:rPr>
              <a:t>с ветерана и детьми войны</a:t>
            </a:r>
          </a:p>
        </p:txBody>
      </p:sp>
      <p:pic>
        <p:nvPicPr>
          <p:cNvPr id="3075" name="Picture 3" descr="C:\Users\Qwerty\Desktop\семинар 2022\IMG_21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975545"/>
            <a:ext cx="3682752" cy="433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Qwerty\Desktop\семинар 2022\IMG_467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27363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Qwerty\Desktop\семинар 2022\IMG_44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3096344" cy="285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92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732" cy="697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Концерт посвященный 9 мая</a:t>
            </a:r>
          </a:p>
        </p:txBody>
      </p:sp>
      <p:pic>
        <p:nvPicPr>
          <p:cNvPr id="4099" name="Picture 3" descr="C:\Users\Qwerty\Desktop\семинар 2022\IMG_E43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2823178" cy="211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Qwerty\Desktop\семинар 2022\IMG_43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600541"/>
            <a:ext cx="3272649" cy="25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Qwerty\Desktop\семинар 2022\DSC_70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237626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Qwerty\Desktop\семинар 2022\DSC_70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488311"/>
            <a:ext cx="2668750" cy="272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439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3.depositphotos.com/1007037/265/v/950/depositphotos_2654621-stock-illustration-leaves-on-sk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51" y="0"/>
            <a:ext cx="91562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Стена</a:t>
            </a:r>
            <a:r>
              <a:rPr lang="ru-RU" dirty="0" smtClean="0"/>
              <a:t> </a:t>
            </a:r>
            <a:r>
              <a:rPr lang="ru-RU" sz="4000" b="1" dirty="0">
                <a:solidFill>
                  <a:srgbClr val="002060"/>
                </a:solidFill>
              </a:rPr>
              <a:t>Памяти</a:t>
            </a:r>
          </a:p>
        </p:txBody>
      </p:sp>
      <p:pic>
        <p:nvPicPr>
          <p:cNvPr id="1029" name="Picture 5" descr="C:\Users\Qwerty\Desktop\семинар 2022\IMG_21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40386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Qwerty\Desktop\9 мая 75 ле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196752"/>
            <a:ext cx="40386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22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atherineasquithgallery.com/uploads/posts/2021-02/1613676782_31-p-fon-dlya-prezentatsii-berezki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Родители принимают активное участие в творческих </a:t>
            </a:r>
            <a:r>
              <a:rPr lang="ru-RU" sz="2400" b="1" dirty="0" smtClean="0">
                <a:solidFill>
                  <a:srgbClr val="002060"/>
                </a:solidFill>
              </a:rPr>
              <a:t>конкурсах таких  как: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Фестиваль семейной патриотической песни</a:t>
            </a:r>
          </a:p>
        </p:txBody>
      </p:sp>
      <p:pic>
        <p:nvPicPr>
          <p:cNvPr id="5123" name="Picture 3" descr="C:\Users\Qwerty\Desktop\семинар 2022\IMG_28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62039"/>
            <a:ext cx="2252618" cy="371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Qwerty\Desktop\семинар 2022\IMG_28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2913992" cy="36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Qwerty\Desktop\семинар 2022\IMG_28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511" y="2060848"/>
            <a:ext cx="2520280" cy="455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87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krot.info/uploads/posts/2020-10/1603677329_16-p-fon-berezi-dlya-prezentatsii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626" y="24764"/>
            <a:ext cx="9252520" cy="699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Фестиваль мам</a:t>
            </a:r>
          </a:p>
        </p:txBody>
      </p:sp>
      <p:pic>
        <p:nvPicPr>
          <p:cNvPr id="12291" name="Picture 3" descr="G:\Детский сад\работа сентяюрь-ноябрь 2018\работа 2019\Ольга Александровна\фестиваль мам\IMG_5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G:\Детский сад\работа сентяюрь-ноябрь 2018\работа 2019\Ольга Александровна\фестиваль мам\IMG_52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634" y="1263328"/>
            <a:ext cx="4038600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G:\Детский сад\работа сентяюрь-ноябрь 2018\работа 2019\Ольга Александровна\фестиваль мам\IMG_52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634" y="3625135"/>
            <a:ext cx="4120065" cy="325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G:\Детский сад\работа сентяюрь-ноябрь 2018\работа 2019\Ольга Александровна\фестиваль мам\IMG_527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198640"/>
            <a:ext cx="2664296" cy="265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508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atherineasquithgallery.com/uploads/posts/2021-02/1613676782_31-p-fon-dlya-prezentatsii-berezki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917462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229600" cy="488255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Организуя работу по патриотическому воспитанию в современных условиях, мы должны знакомить не только с историей, но и не должны забывать о современных событиях. Олимпиада </a:t>
            </a:r>
            <a:r>
              <a:rPr lang="ru-RU" sz="2800" b="1" dirty="0" smtClean="0">
                <a:solidFill>
                  <a:srgbClr val="002060"/>
                </a:solidFill>
              </a:rPr>
              <a:t>- 2022 </a:t>
            </a:r>
            <a:r>
              <a:rPr lang="ru-RU" sz="2800" b="1" dirty="0">
                <a:solidFill>
                  <a:srgbClr val="002060"/>
                </a:solidFill>
              </a:rPr>
              <a:t>войдет в историю – дети должны испытывать гордость за наших спортсменов, за нашу страну. Проводились «Малые Олимпийские игры» между двумя </a:t>
            </a:r>
            <a:r>
              <a:rPr lang="ru-RU" sz="2800" b="1" dirty="0" smtClean="0">
                <a:solidFill>
                  <a:srgbClr val="002060"/>
                </a:solidFill>
              </a:rPr>
              <a:t>возрастными группами . </a:t>
            </a:r>
            <a:r>
              <a:rPr lang="ru-RU" sz="2800" b="1" dirty="0">
                <a:solidFill>
                  <a:srgbClr val="002060"/>
                </a:solidFill>
              </a:rPr>
              <a:t>Проведение мероприятий способствует нравственному формированию личности, в результате которой возникают коллективные отношения между людьми. В игре моделируются сложные жизненные ситуации, которые требуют определенной линии поведения спортсменов, взаимопонимания, товарищеских отношений, взаимовыручки.</a:t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431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atherineasquithgallery.com/uploads/posts/2021-02/1613676782_31-p-fon-dlya-prezentatsii-berezki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39" y="0"/>
            <a:ext cx="9131633" cy="685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Малые зимние олимпийские игры -2022</a:t>
            </a:r>
          </a:p>
        </p:txBody>
      </p:sp>
      <p:pic>
        <p:nvPicPr>
          <p:cNvPr id="7171" name="Picture 3" descr="C:\Users\Qwerty\Downloads\image-13-02-22-09-4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Qwerty\Downloads\image-13-02-22-09-45-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900" y="148478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Qwerty\Downloads\image-13-02-22-09-45-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877" y="4581128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493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0334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результате проведенной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работы у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детей: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формируются основы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патриотизма,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гражданственности;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возрастает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интерес к историческим событиям,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обогащаются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знания об истории страны и родного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края, о достопримечательностях своего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города.</a:t>
            </a:r>
            <a:endParaRPr lang="ru-RU" sz="2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• воспитанники  учатся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«видеть историю» вокруг себя (в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домах, которые нас окружают, предметах быта,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названиях улиц и отражают это в рассказах и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рисунках;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появляется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желание сохранять и приумножать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богатства родного края, с уважением относиться к</a:t>
            </a:r>
          </a:p>
          <a:p>
            <a:pPr algn="ctr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труду людей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города.</a:t>
            </a:r>
            <a:endParaRPr lang="ru-RU" sz="2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83937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8175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180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0" y="-56542"/>
            <a:ext cx="9144000" cy="6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</a:rPr>
              <a:t>В настоящее время одной из острейших проблем является воспитание патриотизма. Дошкольные образовательные учреждения, являясь начальным звеном системы образования, призваны формировать у детей первое представление об окружающем мире, отношение к родной природе, малой Родине, своему Отечеству. Очевидно, что для этого необходимо определить нравственные ориентиры, способные вызвать чувства самоуважения и единения.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Огромные изменения произошли в нашей стране за последние годы. Это касается нравственных ценностей, отношения к событиям нашей истории и к отдельным личностям. Изменилось отношение людей к Родине. Если раньше мы постоянно слышали и сами пели хвалебные гимны своей стране, то сейчас о ней говорят в основном негативно, в уничижительной форме. Однако трудности не являются причиной приостановки нравственно- патриотического воспитания. Как бы ни менялось общество, воспитание у подрастающего поколения любви к своей стране, гордости за нее необходимо в любое время. И если мы хотим, чтобы наши дети полюбили свою страну, свой город, нам нужно показать их с привлекательной стороны. Тем более что нам есть чем гордиться.</a:t>
            </a:r>
          </a:p>
        </p:txBody>
      </p:sp>
    </p:spTree>
    <p:extLst>
      <p:ext uri="{BB962C8B-B14F-4D97-AF65-F5344CB8AC3E}">
        <p14:creationId xmlns:p14="http://schemas.microsoft.com/office/powerpoint/2010/main" val="1186097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934"/>
            <a:ext cx="9144000" cy="686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0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Патриотизм – это проявление любви не только к сильной и красивой, великой и могучей стране, а также к стране, которая переживает не лучшие времена: бедность, непонимание, раздор, или военные конфликты. Именно в наше время воспитание чувства патриотизма, гражданственности, ответственности за судьбу своей страны является одной из важнейших задач образования.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К. Д. Ушинский писал: «Ребенку нечего отрицать, ему нужна положительная пища, кормить его ненавистью, отчаянием и презрением может только человек, не понимающий потребностей детства».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Понимая важность этого вопроса, одним из приоритетных направлений ДОУ является работа по нравственно- патриотическому воспитанию, задача включена в годовой план.</a:t>
            </a:r>
          </a:p>
        </p:txBody>
      </p:sp>
    </p:spTree>
    <p:extLst>
      <p:ext uri="{BB962C8B-B14F-4D97-AF65-F5344CB8AC3E}">
        <p14:creationId xmlns:p14="http://schemas.microsoft.com/office/powerpoint/2010/main" val="6398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322"/>
            <a:ext cx="9144000" cy="687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16632"/>
            <a:ext cx="820891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Чувство патриотизма многогранно по содержанию. Это и любовь к своей семье, родным местам, и гордость за свой народ, и ощущение своей неразрывности с окружающим миром, и желание сохранять и приумножить богатство своей страны. Поэтому нашей задачей, как педагогов, является: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 воспитание у ребенка любви и привязанности к своей семье, дому, детскому саду, улице, городу (Гербы семей обучающихся старшего дошкольного возраста);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формирование бережного отношения к природе и всему живому (экологический паспорт ДОУ, участков для прогулок, экологическая комната);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 воспитание уважения к труду;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развитие интереса к русским традициям и промыслам (музей «Русский быт в ДОУ);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расширение представлений о городе (экскурсии в краеведческий музей и др.);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знакомство детей с символами государства (герб, флаг, гимн) символы - на здании (флаги-город, страна, область) уголки патриотические в группах;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чувства ответственности и гордости за достижения страны;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- формирование толерантности, чувства уважения к другим народам, их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val="4101807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123"/>
            <a:ext cx="9144000" cy="699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63284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Терпимость, уважение, принятие и правильное понимание культур мира должно прививаться уже в раннем возрасте, в детском саду. Относиться с уважением и почтением к представителям различных национальностей является неотъемлемым условием толерантного воспитания, и мы педагоги, должны довести до сознания детей то, что люди равны в своих достоинствах и правах, хотя и различны по своей природе.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Проблема воспитания подрастающего поколения в духе толерантности актуальна в настоящее время как никогда, так как она обусловлена изменениями последних лет в жизни страны. Но мало произносить красивые слова, толерантность нужно воспитывать, путем развития хороших привычек, манер, культуры межличностного общения, искусства жить в мире непохожих людей.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Данные задачи решаются во всех видах детской деятельности: образовательной, в играх, в труде, в быту, в совместной деятельности воспитателя с детьми.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Поэтапная работа по данному направлению патриотического воспитания реализуется по следующим направлениям:</a:t>
            </a:r>
          </a:p>
        </p:txBody>
      </p:sp>
    </p:spTree>
    <p:extLst>
      <p:ext uri="{BB962C8B-B14F-4D97-AF65-F5344CB8AC3E}">
        <p14:creationId xmlns:p14="http://schemas.microsoft.com/office/powerpoint/2010/main" val="70674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622" y="-11151"/>
            <a:ext cx="9161853" cy="6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628800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1. Методическое сопровождение.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2. Работа с детьми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3. Работа с родителями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Каждое из направлений связано между собой и включает в себя: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1. Знакомство с родным городом, его историей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2. Знакомство с родным краем и Россией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3. Знакомство с наиболее значимыми историческими событиями своей страны и народа.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4. Знакомство с былинными героями и их подвигами.</a:t>
            </a:r>
          </a:p>
          <a:p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5. Знакомство с государственной символикой города, страны.</a:t>
            </a:r>
          </a:p>
        </p:txBody>
      </p:sp>
    </p:spTree>
    <p:extLst>
      <p:ext uri="{BB962C8B-B14F-4D97-AF65-F5344CB8AC3E}">
        <p14:creationId xmlns:p14="http://schemas.microsoft.com/office/powerpoint/2010/main" val="43594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0" y="1"/>
            <a:ext cx="91365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в группах: педагоги подготовили: патриотические уголки</a:t>
            </a:r>
          </a:p>
        </p:txBody>
      </p:sp>
      <p:pic>
        <p:nvPicPr>
          <p:cNvPr id="1026" name="Picture 2" descr="C:\Users\Qwerty\Downloads\image-13-02-22-04-23-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40386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Qwerty\Downloads\image-13-02-22-04-23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199" y="1340768"/>
            <a:ext cx="409629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059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mage.jimcdn.com/app/cms/image/transf/none/path/s337eaa272ca1e183/backgroundarea/idf3438bb69c0bf36/version/1550058709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группах: педагоги подготовили: патриотические уголки</a:t>
            </a:r>
            <a:endParaRPr lang="ru-RU" dirty="0"/>
          </a:p>
        </p:txBody>
      </p:sp>
      <p:pic>
        <p:nvPicPr>
          <p:cNvPr id="2055" name="Picture 7" descr="C:\Users\Qwerty\Downloads\image-13-02-22-04-23-3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12776"/>
            <a:ext cx="4038600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Qwerty\Downloads\image-13-02-22-04-23-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412776"/>
            <a:ext cx="40386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222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348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Муниципальное дошкольное образовательное учреждение «Детский сад комбинированного вида №99 «Изумрудный город» </vt:lpstr>
      <vt:lpstr>Презентация PowerPoint</vt:lpstr>
      <vt:lpstr>  В настоящее время одной из острейших проблем является воспитание патриотизма. Дошкольные образовательные учреждения, являясь начальным звеном системы образования, призваны формировать у детей первое представление об окружающем мире, отношение к родной природе, малой Родине, своему Отечеству. Очевидно, что для этого необходимо определить нравственные ориентиры, способные вызвать чувства самоуважения и единения. Огромные изменения произошли в нашей стране за последние годы. Это касается нравственных ценностей, отношения к событиям нашей истории и к отдельным личностям. Изменилось отношение людей к Родине. Если раньше мы постоянно слышали и сами пели хвалебные гимны своей стране, то сейчас о ней говорят в основном негативно, в уничижительной форме. Однако трудности не являются причиной приостановки нравственно- патриотического воспитания. Как бы ни менялось общество, воспитание у подрастающего поколения любви к своей стране, гордости за нее необходимо в любое время. И если мы хотим, чтобы наши дети полюбили свою страну, свой город, нам нужно показать их с привлекательной стороны. Тем более что нам есть чем гордиться.</vt:lpstr>
      <vt:lpstr>Презентация PowerPoint</vt:lpstr>
      <vt:lpstr>Презентация PowerPoint</vt:lpstr>
      <vt:lpstr>Презентация PowerPoint</vt:lpstr>
      <vt:lpstr>Презентация PowerPoint</vt:lpstr>
      <vt:lpstr>в группах: педагоги подготовили: патриотические уголки</vt:lpstr>
      <vt:lpstr>в группах: педагоги подготовили: патриотические уголки</vt:lpstr>
      <vt:lpstr>в группах: педагоги подготовили: патриотические уголки</vt:lpstr>
      <vt:lpstr>в группах: педагоги подготовили: патриотические уголки</vt:lpstr>
      <vt:lpstr>в группах: педагоги подготовили: патриотические уголки</vt:lpstr>
      <vt:lpstr>Работа с кадрами. </vt:lpstr>
      <vt:lpstr>Работа с детьми: </vt:lpstr>
      <vt:lpstr>Связь воспитателя со специалистом: </vt:lpstr>
      <vt:lpstr>Народные и фольклорные праздники</vt:lpstr>
      <vt:lpstr>Фестиваль « В семье единой»</vt:lpstr>
      <vt:lpstr>Открытое занятие по фольклору  «Страна фольклора»</vt:lpstr>
      <vt:lpstr>«Масленица» </vt:lpstr>
      <vt:lpstr>Приглашаем ветеранов. Дети с огромным интересом слушают рассказы о войне, рассматривают фотографии, ордена и медали. После таких мероприятий появляется много интересных рассказов, рисунков и детских игр. Встреча с ветерана и детьми войны</vt:lpstr>
      <vt:lpstr>Концерт посвященный 9 мая</vt:lpstr>
      <vt:lpstr>Стена Памяти</vt:lpstr>
      <vt:lpstr>Родители принимают активное участие в творческих конкурсах таких  как: Фестиваль семейной патриотической песни</vt:lpstr>
      <vt:lpstr>Фестиваль мам</vt:lpstr>
      <vt:lpstr>Организуя работу по патриотическому воспитанию в современных условиях, мы должны знакомить не только с историей, но и не должны забывать о современных событиях. Олимпиада - 2022 войдет в историю – дети должны испытывать гордость за наших спортсменов, за нашу страну. Проводились «Малые Олимпийские игры» между двумя возрастными группами . Проведение мероприятий способствует нравственному формированию личности, в результате которой возникают коллективные отношения между людьми. В игре моделируются сложные жизненные ситуации, которые требуют определенной линии поведения спортсменов, взаимопонимания, товарищеских отношений, взаимовыручки. </vt:lpstr>
      <vt:lpstr>Малые зимние олимпийские игры -2022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комбинированного вида №99 «Изумрудный город»</dc:title>
  <dc:creator>Qwerty</dc:creator>
  <cp:lastModifiedBy>Qwerty</cp:lastModifiedBy>
  <cp:revision>19</cp:revision>
  <dcterms:created xsi:type="dcterms:W3CDTF">2022-02-13T11:13:35Z</dcterms:created>
  <dcterms:modified xsi:type="dcterms:W3CDTF">2022-02-13T18:03:01Z</dcterms:modified>
</cp:coreProperties>
</file>