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79" r:id="rId10"/>
    <p:sldId id="267" r:id="rId11"/>
    <p:sldId id="270" r:id="rId12"/>
    <p:sldId id="272" r:id="rId13"/>
    <p:sldId id="274" r:id="rId14"/>
    <p:sldId id="275" r:id="rId15"/>
    <p:sldId id="276" r:id="rId16"/>
    <p:sldId id="278" r:id="rId17"/>
    <p:sldId id="280" r:id="rId18"/>
    <p:sldId id="281" r:id="rId19"/>
    <p:sldId id="283" r:id="rId20"/>
    <p:sldId id="284" r:id="rId21"/>
    <p:sldId id="289" r:id="rId22"/>
    <p:sldId id="29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E320-36E0-4A98-AC7C-C6CFC796659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B206D-3DC5-46DA-AA2D-BB57E589BF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3014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E320-36E0-4A98-AC7C-C6CFC796659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B206D-3DC5-46DA-AA2D-BB57E589BF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273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E320-36E0-4A98-AC7C-C6CFC796659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B206D-3DC5-46DA-AA2D-BB57E589BF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2256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E320-36E0-4A98-AC7C-C6CFC796659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B206D-3DC5-46DA-AA2D-BB57E589BF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71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E320-36E0-4A98-AC7C-C6CFC796659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B206D-3DC5-46DA-AA2D-BB57E589BF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5322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E320-36E0-4A98-AC7C-C6CFC796659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B206D-3DC5-46DA-AA2D-BB57E589BF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0429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E320-36E0-4A98-AC7C-C6CFC796659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B206D-3DC5-46DA-AA2D-BB57E589BF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6644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E320-36E0-4A98-AC7C-C6CFC796659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B206D-3DC5-46DA-AA2D-BB57E589BF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6065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E320-36E0-4A98-AC7C-C6CFC796659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B206D-3DC5-46DA-AA2D-BB57E589BF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0460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E320-36E0-4A98-AC7C-C6CFC796659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B206D-3DC5-46DA-AA2D-BB57E589BF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2253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5E320-36E0-4A98-AC7C-C6CFC796659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B206D-3DC5-46DA-AA2D-BB57E589BF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9280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5E320-36E0-4A98-AC7C-C6CFC796659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206D-3DC5-46DA-AA2D-BB57E589BF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6396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1484784"/>
            <a:ext cx="6480720" cy="2862322"/>
          </a:xfrm>
          <a:prstGeom prst="rect">
            <a:avLst/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«Осень в город наш пришла!»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1640" y="280998"/>
            <a:ext cx="666938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«Детский сад №9 общеразвивающего вида» г. Емвы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29322" y="5643578"/>
            <a:ext cx="2928958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Малышева Л. А., воспитатель старшей группы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7532" y="6237312"/>
            <a:ext cx="1328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53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6" name="Picture 2" descr="C:\Users\Домашний\Desktop\ОСЕНЬ\100_37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785926"/>
            <a:ext cx="2153116" cy="2871193"/>
          </a:xfrm>
          <a:prstGeom prst="rect">
            <a:avLst/>
          </a:prstGeom>
          <a:noFill/>
          <a:ln w="5715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2910" y="571480"/>
            <a:ext cx="2664296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уголка природы на тему «Осень»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Домашний\Desktop\100_406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429000"/>
            <a:ext cx="3525837" cy="2644035"/>
          </a:xfrm>
          <a:prstGeom prst="rect">
            <a:avLst/>
          </a:prstGeom>
          <a:noFill/>
          <a:ln w="5715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0" y="2214554"/>
            <a:ext cx="367525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тематических альбомов новыми иллюстрациями, картинками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349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C:\Users\Домашний\Desktop\ОСЕНЬ\100_36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2143116"/>
            <a:ext cx="3013067" cy="2259508"/>
          </a:xfrm>
          <a:prstGeom prst="rect">
            <a:avLst/>
          </a:prstGeom>
          <a:noFill/>
          <a:ln w="571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1538" y="1142984"/>
            <a:ext cx="3312368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детей с природным материалом на прогулке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7818" y="2857496"/>
            <a:ext cx="2871540" cy="3589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715008" y="1285860"/>
            <a:ext cx="2304256" cy="1323439"/>
          </a:xfrm>
          <a:prstGeom prst="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деятельность детей на участке осенью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050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571480"/>
            <a:ext cx="26164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Свободная игровая деятельность с природным материалом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910" y="2000240"/>
            <a:ext cx="3347000" cy="2510250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5" name="Picture 2" descr="C:\Users\Домашний\Desktop\ОСЕНЬ\100_373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214686"/>
            <a:ext cx="3608211" cy="27058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29124" y="2500306"/>
            <a:ext cx="439248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Настольная игра «Времена года»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257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3" name="Picture 3" descr="C:\Users\Домашний\Desktop\ОСЕНЬ\100_369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810" y="365917"/>
            <a:ext cx="8169276" cy="61261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88024" y="441538"/>
            <a:ext cx="3717702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Виртуальная экскурсия «Идем в осенний лес»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333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C:\Users\Домашний\Desktop\100_42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7" y="183157"/>
            <a:ext cx="4040281" cy="3029819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омашний\Desktop\100_425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3808" y="3212976"/>
            <a:ext cx="4528671" cy="3396064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47923" y="1698066"/>
            <a:ext cx="39604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 детьми 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 Времена года»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познавательному развитию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358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5316"/>
            <a:ext cx="9144000" cy="6858000"/>
          </a:xfrm>
          <a:prstGeom prst="rect">
            <a:avLst/>
          </a:prstGeom>
        </p:spPr>
      </p:pic>
      <p:pic>
        <p:nvPicPr>
          <p:cNvPr id="1026" name="Picture 2" descr="C:\Users\Домашний\Desktop\ОСЕНЬ\100_36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50" y="571480"/>
            <a:ext cx="2151851" cy="16136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омашний\Desktop\ОСЕНЬ\100_36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1285860"/>
            <a:ext cx="2708746" cy="2031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8596" y="285728"/>
            <a:ext cx="309634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 детей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9322" y="2285992"/>
            <a:ext cx="2892899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Осень в город наш пришла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C:\Users\Домашний\Desktop\ОСЕНЬ\100_362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44" y="4643446"/>
            <a:ext cx="2369903" cy="17771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85984" y="3786190"/>
            <a:ext cx="5148572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«Осенний листок»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техника - обрывание бумаги)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529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170" name="Picture 2" descr="C:\Users\Домашний\Desktop\ОСЕНЬ\P108089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776864" cy="5832649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5912554"/>
            <a:ext cx="604867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детей на празднике «Осенняя корзинка»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408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C:\Users\Домашний\Desktop\ОСЕНЬ\100_36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42636" y="228138"/>
            <a:ext cx="4752528" cy="6337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2348880"/>
            <a:ext cx="3096344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 познавательной стенгазеты для родителей и детей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Золотая осень»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386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7667"/>
            <a:ext cx="9144000" cy="6858000"/>
          </a:xfrm>
          <a:prstGeom prst="rect">
            <a:avLst/>
          </a:prstGeom>
        </p:spPr>
      </p:pic>
      <p:pic>
        <p:nvPicPr>
          <p:cNvPr id="8196" name="Picture 4" descr="C:\Users\Домашний\Desktop\ОСЕНЬ\100_37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1"/>
            <a:ext cx="4321039" cy="32403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Домашний\Desktop\ОСЕНЬ\P10808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96952"/>
            <a:ext cx="4866836" cy="36501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19604" y="1556792"/>
            <a:ext cx="3984844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 в выставке творческих работ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«Осенний натюрморт»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125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42" name="Picture 2" descr="C:\Users\Домашний\Desktop\ОСЕНЬ\100_37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4929198"/>
            <a:ext cx="1964897" cy="14734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Домашний\Desktop\ОСЕНЬ\100_37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4929198"/>
            <a:ext cx="1174007" cy="15655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Домашний\Desktop\ОСЕНЬ\100_381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43702" y="4929198"/>
            <a:ext cx="1949678" cy="14620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Домашний\Desktop\ОСЕНЬ\100_381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08" y="5000636"/>
            <a:ext cx="1897138" cy="14226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43240" y="4429132"/>
            <a:ext cx="321780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Посетители нашей выставки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C:\Users\Домашний\Desktop\ОСЕНЬ\P108095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3174" y="1357298"/>
            <a:ext cx="3929090" cy="28817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43108" y="357166"/>
            <a:ext cx="4680520" cy="1015663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проекта: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Фотовыставка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«Осень в город наш пришла»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071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2108" y="692696"/>
            <a:ext cx="8136904" cy="56938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– творческий.</a:t>
            </a: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краткосрочный.</a:t>
            </a: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группы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воспитатели, музыкальный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руководитель, родители.</a:t>
            </a: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образовательного процесса 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мы у детей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укрепляем и расширяем связь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окружающей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природой, воспитываем бережное отношение к живой и неживой природе, приобщаем к совместной деятельности детей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 саду, так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дома, и поэтому данный проект поможет мне повысить экологическую культуру у детей и родителей.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589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65666" y="257388"/>
            <a:ext cx="5814646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u="sng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Фотовикторина</a:t>
            </a:r>
            <a:r>
              <a:rPr lang="ru-RU" sz="2000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u="sng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«Узнай родные места нашего города» 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C:\Users\Домашний\Desktop\ОСЕНЬ\IMG_20171009_1548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62" y="1285860"/>
            <a:ext cx="1372538" cy="2021119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Домашний\Desktop\ОСЕНЬ\20171003_1116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16" y="1428736"/>
            <a:ext cx="1571636" cy="209551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Домашний\Desktop\ОСЕНЬ\20171003_12310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42" y="3929066"/>
            <a:ext cx="1774588" cy="2366117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Домашний\Desktop\ОСЕНЬ\100_362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2" y="3929066"/>
            <a:ext cx="1792285" cy="2390022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Домашний\Desktop\ОСЕНЬ\100_361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68" y="1500174"/>
            <a:ext cx="1916222" cy="2555294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8737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4348" y="714356"/>
            <a:ext cx="7776864" cy="46782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проектной деятельности: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проекта у детей пополнились, систематизировались знания и представления об осенних изменениях в природе нашего города, о многообразии осенних даров;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углубления и обобщения представлений об окружающем, в процессе знакомства с рассказами, стихами, пословицами, загадками осенней тематики, у детей расширился и активизировался речевой запас;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-появилось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самостоятельно заняться творчеством – сочинять свои загадки и небольшие рассказы об осени, иллюстрировать их, работать сообща над общим проектом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-дети стали больше проявлять бережное отношение к природе своего города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родители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приняли активное участие в реализации проекта</a:t>
            </a:r>
            <a:r>
              <a:rPr lang="ru-RU" b="1" dirty="0">
                <a:solidFill>
                  <a:srgbClr val="7030A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25450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04181" y="1562183"/>
            <a:ext cx="3960440" cy="10772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24061" y="3429000"/>
            <a:ext cx="6120680" cy="1077218"/>
          </a:xfrm>
          <a:prstGeom prst="rect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Любите и берегите природу своего города!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086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768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6710" y="453188"/>
            <a:ext cx="8830580" cy="5940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развития познавательных и творческих способностей детей в процессе разработки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-обобщить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систематизировать представления детей об осенних изменениях в природе, о характерных сезонных явлениях;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-расширить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детей о многообразии и пользе осенних даров природы;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видеть красоту окружающего природного мира, разнообразие его красок и форм через наблюдения во время прогулок, экскурсий, при рассматривании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-расширять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активизировать речевой запас детей на основе углубления представлений об окружающем;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применять сформированные умения и навыки связной речи в различных ситуациях общения;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-способствовать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памяти, восприятия;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-воспитывать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бережное отношение к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 своего города.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64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66337" y="802540"/>
            <a:ext cx="7811326" cy="526297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-закрепление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и представлений детей об осени, её признаках и дарах;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-расширение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активизация речевого запаса детей на основе углубления и обобщения представлений об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окружающем мире своего города,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в процессе знакомства с рассказами, стихами, пословицами, загадками осенней тематики;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-применение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сформированных навыков связной речи в различных ситуациях общения;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-отражение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знаний, накопленных в процессе реализации проекта, в различных видах деятельности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-заинтересованность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активное участие родителей в образовательном процессе детского сада.</a:t>
            </a:r>
          </a:p>
        </p:txBody>
      </p:sp>
    </p:spTree>
    <p:extLst>
      <p:ext uri="{BB962C8B-B14F-4D97-AF65-F5344CB8AC3E}">
        <p14:creationId xmlns:p14="http://schemas.microsoft.com/office/powerpoint/2010/main" xmlns="" val="32498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1052736"/>
            <a:ext cx="7776864" cy="440120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-составление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 совместной работы с детьми, родителями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-подбор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 и оборудования для НОД, бесед, игр с детьми;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-подбор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художественного материала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-оформление уголка природы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проекта;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-беседа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о необходимом участии их в проекте, о серьёзном отношении к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-образовательному процессу 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856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55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89855" y="836712"/>
            <a:ext cx="556246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с детьми по осуществлению проекта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857364"/>
            <a:ext cx="7632848" cy="37856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 обследование муляжей и трафаретов овощей, фруктов, грибов, листьев, иллюстраций и открыток, посвященных осени.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Наблюдение: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изменением осенней природы во время прогулок ( за солнцем, небом, осенним дождём, ветром)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красотой и богатством осенних красок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цветником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насекомыми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деревьями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Целевые прогулки: « Ищем приметы осени», «Деревья и кустарники нашего участка»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142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1268760"/>
            <a:ext cx="6912768" cy="378565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Рассматривание тематических альбомов об осени, составление описательных рассказов.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5.Заучивание стихотворений и отгадывание загадок (на выбор воспитателя).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6.Словесные игры: «Осень в лесу», «Осенние деревья», «Один – много».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7.Чтение художественной литературы: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Пушкин «Уж небо осенью дышало…», «Унылая пора! Очей очарованье!»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Плещеев «Скучная картина»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 Сладков «Осень на пороге»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 Ушинский «Осенняя сказка», «Спор деревьев»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338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7711" y="-6495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9873" y="764704"/>
            <a:ext cx="7488832" cy="49859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Сюжетно-ролевые игры: «Больница для животных», «Магазин овощей и фруктов».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Дидактические игры: « Найди дерево по описанию», «С какой ветки детки?», «Чудесный мешочек», «Времена года», «Знатоки осенней природы»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Игры с природным материалом.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11.Трудовая  деятельность: участие в субботниках на участке, сбор природного материала на прогулке.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Виртуальная экскурсия: « Идём в осенний лес»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Беседы по ОБЖ: «Ядовитые грибы и ягоды в лесу», «Как вести себя в лесу»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 Аппликация: «Осенний листок»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 Рисование: «Осень в город наш пришла»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 Лепка: «Дары осени»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 Досуги, развлечения: праздник «Осенняя корзинка»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005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1000108"/>
            <a:ext cx="7854666" cy="40934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 работ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 по осуществлению проекта: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1.Консультация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 «Как сделать осеннюю прогулку интересной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2.Выпуск познавательной стенгазеты для родителей и детей «Золотая осень»;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.Выставка творческих работ из природного материала: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Осенний натюрморт»;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.Участие родителей в пополнении тематических альбомов и уголка природы по теме проекта;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.Привлечение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участию в фотовыставке «Осень в город наш пришла».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925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823</Words>
  <Application>Microsoft Office PowerPoint</Application>
  <PresentationFormat>Экран (4:3)</PresentationFormat>
  <Paragraphs>99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LYDIYA</cp:lastModifiedBy>
  <cp:revision>12</cp:revision>
  <dcterms:created xsi:type="dcterms:W3CDTF">2018-02-14T17:20:43Z</dcterms:created>
  <dcterms:modified xsi:type="dcterms:W3CDTF">2022-02-13T16:02:28Z</dcterms:modified>
</cp:coreProperties>
</file>