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68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8180" y="1772816"/>
            <a:ext cx="6696744" cy="3046988"/>
          </a:xfrm>
          <a:prstGeom prst="rect">
            <a:avLst/>
          </a:prstGeom>
          <a:ln w="57150">
            <a:prstDash val="sysDash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Проект:</a:t>
            </a:r>
          </a:p>
          <a:p>
            <a:pPr algn="ctr"/>
            <a:r>
              <a:rPr lang="ru-RU" sz="6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«Моя семья – моё богатство» </a:t>
            </a:r>
            <a:endParaRPr lang="ru-RU" sz="66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404664"/>
            <a:ext cx="676875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МАДОУ «Детский сад №9 общеразвивающего вида» г.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Емвы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14942" y="5929330"/>
            <a:ext cx="3786214" cy="5232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 Малышева Лидия Альбертовна,</a:t>
            </a:r>
          </a:p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старшей группы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00496" y="6357958"/>
            <a:ext cx="1000132" cy="3385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2017 год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361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7984" y="260648"/>
            <a:ext cx="4536504" cy="3402378"/>
          </a:xfrm>
          <a:prstGeom prst="rect">
            <a:avLst/>
          </a:prstGeom>
          <a:ln w="57150">
            <a:solidFill>
              <a:srgbClr val="0070C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9647" y="3429000"/>
            <a:ext cx="4372352" cy="3279264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4499992" y="4797151"/>
            <a:ext cx="4392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тематического альбома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 Моя семья»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908720"/>
            <a:ext cx="37444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фотоальбома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«Моя семья»</a:t>
            </a: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061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7680" y="365760"/>
            <a:ext cx="8168640" cy="6126480"/>
          </a:xfrm>
          <a:prstGeom prst="rect">
            <a:avLst/>
          </a:prstGeom>
          <a:ln w="57150">
            <a:solidFill>
              <a:srgbClr val="00206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3779912" y="525096"/>
            <a:ext cx="475252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Сюжетно-ролевая игра «Семейное кафе»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858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8590" y="448943"/>
            <a:ext cx="7946817" cy="5960113"/>
          </a:xfrm>
          <a:prstGeom prst="rect">
            <a:avLst/>
          </a:prstGeom>
          <a:ln w="57150">
            <a:solidFill>
              <a:srgbClr val="FFFF0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367642" y="548680"/>
            <a:ext cx="6408714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родителей: итоговое творческое мероприятие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«Образ моей семьи"  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832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95636" y="1196752"/>
            <a:ext cx="655272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</a:t>
            </a:r>
          </a:p>
          <a:p>
            <a:pPr algn="ctr"/>
            <a:r>
              <a:rPr lang="ru-RU" sz="8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      внимание!</a:t>
            </a:r>
            <a:endParaRPr lang="ru-RU" sz="8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1031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0034" y="500042"/>
            <a:ext cx="8286808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 проекта:</a:t>
            </a:r>
          </a:p>
          <a:p>
            <a:r>
              <a:rPr lang="ru-RU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проекта: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</a:t>
            </a:r>
          </a:p>
          <a:p>
            <a:r>
              <a:rPr lang="ru-RU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Продолжительность: 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 (1 месяц)</a:t>
            </a:r>
          </a:p>
          <a:p>
            <a:r>
              <a:rPr lang="ru-RU" b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Участники: 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воспитанники старшей группы, воспитатели, родители</a:t>
            </a:r>
          </a:p>
          <a:p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 – это та самая среда, в котором человек учится, и сам творит</a:t>
            </a:r>
          </a:p>
          <a:p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добро» - говорил В. А. Сухомлинский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 в жизни человека занимает очень большое место. И если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не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имеет семьи, не знает своих дедов и прадедов, он обделен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самым главным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земле - теплом и вниманием. Незнание своих корней ведет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незнанию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истории своей страны, своего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народа, своего города – своей малой Родины. 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 – это дом, семья – это мир,</a:t>
            </a:r>
          </a:p>
          <a:p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 – это крепость, за стенами которой могут царить лишь покой и</a:t>
            </a:r>
          </a:p>
          <a:p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любовь. С этой целью был организован проект «Моя семья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endParaRPr lang="ru-RU" sz="20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8137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548680"/>
            <a:ext cx="806489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представлений у детей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себе,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своей семье.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Обучающая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 детей представление о семье, о</a:t>
            </a:r>
          </a:p>
          <a:p>
            <a:pPr algn="just"/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нравственном отношении к семейным традициям,.</a:t>
            </a:r>
          </a:p>
          <a:p>
            <a:pPr algn="just"/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.учить разбираться в родственных связях, проявлять</a:t>
            </a:r>
          </a:p>
          <a:p>
            <a:pPr algn="just"/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заботу о родных людях.</a:t>
            </a:r>
          </a:p>
          <a:p>
            <a:pPr algn="just"/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Развивающая: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творческие способности взрослых и детей в</a:t>
            </a:r>
          </a:p>
          <a:p>
            <a:pPr algn="just"/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 совместной деятельности, развивать любознательность,</a:t>
            </a:r>
          </a:p>
          <a:p>
            <a:pPr algn="just"/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наблюдательность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Воспитательная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 детей любовь и уважение к членам</a:t>
            </a:r>
          </a:p>
          <a:p>
            <a:pPr algn="just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семьи, показать ценность семьи для каждого человека.</a:t>
            </a:r>
          </a:p>
          <a:p>
            <a:pPr algn="just"/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результаты:</a:t>
            </a:r>
          </a:p>
          <a:p>
            <a:r>
              <a:rPr lang="ru-RU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у детей </a:t>
            </a:r>
            <a:r>
              <a:rPr lang="ru-RU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чувства гордости за свою семью;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*Повышение знаний у детей об истории возникновении </a:t>
            </a:r>
            <a:r>
              <a:rPr lang="ru-RU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своей семьи, </a:t>
            </a:r>
            <a:r>
              <a:rPr lang="ru-RU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семейных традициях </a:t>
            </a:r>
            <a:r>
              <a:rPr lang="ru-RU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праздниках;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педагогической культуры </a:t>
            </a:r>
            <a:r>
              <a:rPr lang="ru-RU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родителей, </a:t>
            </a:r>
            <a:r>
              <a:rPr lang="ru-RU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</a:t>
            </a:r>
            <a:r>
              <a:rPr lang="ru-RU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ними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доверительных </a:t>
            </a:r>
            <a:r>
              <a:rPr lang="ru-RU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партнерских отношений.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358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034" y="571481"/>
            <a:ext cx="792961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 работы с детьми по реализации проекта: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 Художественное творчество: рисование «Мой образ».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 Участие детей в выставке рисунков ко дню отца «Мой папа» в РДК г. Емва.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 Участие детей в районном конкурсе творческих работ, посвященном Дню матери «Мама, милая мама!».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4. Показ детям презентации «Моя семья».</a:t>
            </a:r>
          </a:p>
          <a:p>
            <a:pPr algn="just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5. Рассматривание фотоальбома «Моя семья».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6. Рассматривание тематического альбома « Моя семья».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7. Игровая деятельность детей: сюжетно-ролевая игра «Семейное кафе».</a:t>
            </a:r>
          </a:p>
          <a:p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3441680"/>
            <a:ext cx="821537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 работы с родителями по реализации проекта:</a:t>
            </a:r>
          </a:p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Участие в выставке рисунков ко дню отца «Мой папа» в РДК г. Емва.</a:t>
            </a:r>
          </a:p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2. Участие  в районном конкурсе творческих работ, посвященном Дню матери «Мама, милая мама!».</a:t>
            </a:r>
          </a:p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3.Пополнение тематических альбомов «Моя семья» новыми иллюстрациями, картинками, фотографиями.</a:t>
            </a:r>
          </a:p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4.Чтение дома детям художественную литературу про семью, заучивание стихотворений про семью.</a:t>
            </a:r>
          </a:p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Деятельность родителей: итоговое творческое мероприятие «Образ моей семьи"  </a:t>
            </a:r>
          </a:p>
          <a:p>
            <a:endParaRPr lang="ru-RU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83666" y="464702"/>
            <a:ext cx="597666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с детьми: художественное творчество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9679" y="980728"/>
            <a:ext cx="6964640" cy="5223480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3185844" y="5794910"/>
            <a:ext cx="2772309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« Мой образ»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667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418356"/>
            <a:ext cx="4515966" cy="6021288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5220072" y="1844824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детей в выставке рисунков ко дню отца «Мой папа» в РДК г. Емва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479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5624" y="980728"/>
            <a:ext cx="3888432" cy="2916324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9295" y="980728"/>
            <a:ext cx="3888432" cy="2916324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21849" y="2852936"/>
            <a:ext cx="2700300" cy="3600400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683566" y="188640"/>
            <a:ext cx="7776864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детей в конкурсе творческих работ, посвященном Дню матери «Мама, милая мама!»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393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056" y="490364"/>
            <a:ext cx="2787774" cy="3717032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73830" y="2852936"/>
            <a:ext cx="2513017" cy="34563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86146" y="490364"/>
            <a:ext cx="2787774" cy="3717032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90397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7680" y="365760"/>
            <a:ext cx="8260784" cy="61264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9771" y="442040"/>
            <a:ext cx="4104456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 детям презентации «Моя семья»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177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569</Words>
  <PresentationFormat>Экран (4:3)</PresentationFormat>
  <Paragraphs>68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LYDIYA</dc:creator>
  <cp:lastModifiedBy>LYDIYA</cp:lastModifiedBy>
  <cp:revision>6</cp:revision>
  <dcterms:created xsi:type="dcterms:W3CDTF">2019-06-23T05:43:34Z</dcterms:created>
  <dcterms:modified xsi:type="dcterms:W3CDTF">2022-02-13T14:29:29Z</dcterms:modified>
</cp:coreProperties>
</file>