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4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15D429-AE22-4EEF-BBAE-8CFB7954D01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AF756C-8FF1-48A6-BA79-D62EB862F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1500174"/>
            <a:ext cx="6147063" cy="4377038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19772" y="921913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260648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№9 общеразвивающего вида» г.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Емвы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9256" y="6072206"/>
            <a:ext cx="3564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Малышева Л. 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старшей группы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1949" y="6382095"/>
            <a:ext cx="1044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315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42852"/>
            <a:ext cx="564360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 родителями по реализации проекта: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0" y="1214422"/>
            <a:ext cx="47863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детям познавательной, художественной литературы о зимующих птицах.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Участие в фотовыставке «Покормите птиц зимой».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Рисование плаката «Покормите птиц зимой»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Участие с детьми в акции «Люди! Не проходите мимо- покормите этих птиц милых!» (распространение листовок).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Подготовка детей к развлечению: разучивание стихотворений, загадок про птиц, изготовление масок.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Пополнение тематического альбома новыми иллюстрациями, картинками, фотографиями.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Подготовка с детьми познавательных сообщений о зимующих птицах.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Творческие работы родителей: рисунки, лепка, вязание.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Наблюдение и кормление птиц в городе.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Консультация «Чем кормить птиц зимой»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785794"/>
            <a:ext cx="1334716" cy="177962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785794"/>
            <a:ext cx="1371383" cy="18285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2857496"/>
            <a:ext cx="1872208" cy="140415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572008"/>
            <a:ext cx="1329612" cy="177281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0068" y="4793610"/>
            <a:ext cx="1772816" cy="13296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0272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46" y="778270"/>
            <a:ext cx="2740171" cy="205512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785794"/>
            <a:ext cx="2736000" cy="20520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4214818"/>
            <a:ext cx="2740170" cy="205512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2500306"/>
            <a:ext cx="2736000" cy="20520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07" y="4221088"/>
            <a:ext cx="2740171" cy="205512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214546" y="214290"/>
            <a:ext cx="492922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 с детьми: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«Зимующие птицы»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44" y="6357958"/>
            <a:ext cx="3214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«Подарки-раскраски детям от птиц»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6357958"/>
            <a:ext cx="2671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Танец «Весёлый хоровод»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3702" y="2928934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«Загадки от птиц»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0302" y="2989467"/>
            <a:ext cx="274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«Что мы знаем о птицах»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6182" y="4643446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игра «Воробышки»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138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814393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работы по реализации проекта: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Изучая птиц нашего края и наблюдая за птицами, помогая им, у детей расширились знания о друзьях наших меньших, дети научились контролировать свои поступки, научились ухаживать за птицами, научились отличать перелётных и зимующих птиц, у детей повысился познавательный интерес. Родители воспитанников старшей группы приняли активное участие в реализации проекта.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2274600"/>
            <a:ext cx="5653633" cy="403729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458156" y="616536"/>
            <a:ext cx="655272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58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85794"/>
            <a:ext cx="735811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проекта: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творческий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старшей группы, родители, воспитатели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составной частью всей экосистемы планеты являются птицы. Роль птиц в природе огромна. Птицы регулируют численность насекомых, распространяют семена растений, опыляют некоторые виды растений, являются санитарами леса. Человек наслаждается пением и красотой птиц, воспитывая эстетические чувства свои и у своих детей. Сохраняя птиц – мы сохраняем природу!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воспитательно-образовательного процесса выявилось, что у детей недостаточно знаний о птицах. Дети зачастую путают зимующих и перелётных птиц. Также у детей недостаточно развито чувство заботы о птицах.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3023828" y="979240"/>
            <a:ext cx="3384376" cy="1656184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833918" y="1076122"/>
            <a:ext cx="176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619672" y="3573016"/>
            <a:ext cx="6624736" cy="1224136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15716" y="3769585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dirty="0"/>
              <a:t> 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о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зимующих птицах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их образе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9259"/>
            <a:ext cx="1628800" cy="14242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69259"/>
            <a:ext cx="1512168" cy="14242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803" y="5168566"/>
            <a:ext cx="2004425" cy="15968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176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с вырезом 4"/>
          <p:cNvSpPr/>
          <p:nvPr/>
        </p:nvSpPr>
        <p:spPr>
          <a:xfrm>
            <a:off x="395536" y="2204864"/>
            <a:ext cx="3024336" cy="2016224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15616" y="3012921"/>
            <a:ext cx="1741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85728"/>
            <a:ext cx="3168352" cy="10688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56127" y="2600908"/>
            <a:ext cx="3168352" cy="10801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56127" y="5158803"/>
            <a:ext cx="3168352" cy="10801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57818" y="500042"/>
            <a:ext cx="2916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8" y="2857496"/>
            <a:ext cx="2139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9256" y="5357826"/>
            <a:ext cx="28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31" y="374879"/>
            <a:ext cx="1567061" cy="11874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5301208"/>
            <a:ext cx="1710680" cy="12720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20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52"/>
            <a:ext cx="6643734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с детьми по реализации проекта:</a:t>
            </a:r>
            <a:endParaRPr lang="ru-RU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642918"/>
            <a:ext cx="489654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развитие: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994" y="4005064"/>
            <a:ext cx="3072000" cy="2304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982360" y="1099632"/>
            <a:ext cx="3285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1.Игровая деятельность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д/и «Запоминай-ка»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ОБЖ в природе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нельзя гладить птиц и брать на руки»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кормление птиц на участке.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656" y="1099632"/>
            <a:ext cx="2715766" cy="362102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70" y="1100416"/>
            <a:ext cx="2715766" cy="362102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930136" y="6363084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самый внимательный?»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70" y="4891686"/>
            <a:ext cx="2485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«Кормим наших пернатых друзей»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1423" y="489168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«Всем хватит корма»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710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4944" y="347108"/>
            <a:ext cx="3350755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развитие:</a:t>
            </a:r>
            <a:endParaRPr lang="ru-RU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764704"/>
            <a:ext cx="32403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мы знаем о зимующих птицах»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«Зимующие птицы»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минутки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 нашего двора»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птицами на участке.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познавательной литературы в уголке «Полочка умных книг».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модели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«Охрана птиц»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ФЭМП использование картинок птиц для закрепления счета.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логики.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1" y="292879"/>
            <a:ext cx="2400000" cy="1800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357166"/>
            <a:ext cx="2400000" cy="1800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2428868"/>
            <a:ext cx="2400000" cy="1800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93" y="2370071"/>
            <a:ext cx="2448000" cy="175440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2" y="4581129"/>
            <a:ext cx="2400000" cy="1800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4572008"/>
            <a:ext cx="2399999" cy="1800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2208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4776" y="218262"/>
            <a:ext cx="2376264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развитие: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000108"/>
            <a:ext cx="51435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1.Заучивание стихотворений, загадок про птиц.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2.Работа с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мнемотаблицей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«Птицы».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3.Проговаривание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чистоговорок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4.Подготовка и рассказывание детьми сообщения о птицах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5.Составление рассказов по сюжетным картинкам.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688" y="3811840"/>
            <a:ext cx="3316235" cy="248717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110" y="3490704"/>
            <a:ext cx="2106234" cy="280831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53966"/>
            <a:ext cx="3124214" cy="234316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142688" y="6421436"/>
            <a:ext cx="3362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«Рассказываем стихи про птиц»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6241869"/>
            <a:ext cx="4211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я знаю про клеста-расскажу я вам друзья»»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6095" y="290107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«Это сорока-белобока»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28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1306" y="260648"/>
            <a:ext cx="4750773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12202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Яншин «Покормите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птиц», 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Волжина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«Где чей дом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?», 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Яхнин 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Дятел», Николаева Н. П. «Сказка о зимующих и перелетных птицах»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любимая птичка»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«Птицы на ветках», «Птицы на участке»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Лепка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 нашего города», «Какую птичку я видел»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игра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птицу по голосу»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2" y="214290"/>
            <a:ext cx="2400000" cy="180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2" y="2285992"/>
            <a:ext cx="2400000" cy="180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4572008"/>
            <a:ext cx="2400000" cy="180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552" y="4581134"/>
            <a:ext cx="2400000" cy="180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174" y="4505068"/>
            <a:ext cx="2400000" cy="180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8053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5184" y="404664"/>
            <a:ext cx="3261999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развитие: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214422"/>
            <a:ext cx="64831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1.Подвижные игры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«Кормушка», « Птицу угадай-движения повторяй»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Эстафета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«Собери  птичку»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Дыхательная гимнастика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«Снегири»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Пальчиковая гимнастика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«Дятел», «Сорока», «Снегирь», «Прилетайте, птички»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119344"/>
            <a:ext cx="2700844" cy="2006692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119344"/>
            <a:ext cx="2585014" cy="2006692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19343"/>
            <a:ext cx="2675591" cy="2006693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81203" y="62509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птичку»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6274" y="6239936"/>
            <a:ext cx="165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«Кормушка»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6518" y="6239936"/>
            <a:ext cx="145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«Снегири»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956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573</TotalTime>
  <Words>685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LYDIYA</cp:lastModifiedBy>
  <cp:revision>39</cp:revision>
  <dcterms:created xsi:type="dcterms:W3CDTF">2018-02-04T17:24:51Z</dcterms:created>
  <dcterms:modified xsi:type="dcterms:W3CDTF">2022-02-13T16:23:15Z</dcterms:modified>
</cp:coreProperties>
</file>