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69" r:id="rId4"/>
    <p:sldId id="268" r:id="rId5"/>
    <p:sldId id="258" r:id="rId6"/>
    <p:sldId id="265" r:id="rId7"/>
    <p:sldId id="266" r:id="rId8"/>
    <p:sldId id="271" r:id="rId9"/>
    <p:sldId id="274" r:id="rId10"/>
    <p:sldId id="267" r:id="rId11"/>
    <p:sldId id="272" r:id="rId12"/>
    <p:sldId id="263" r:id="rId13"/>
    <p:sldId id="261" r:id="rId14"/>
    <p:sldId id="262" r:id="rId15"/>
    <p:sldId id="273" r:id="rId16"/>
    <p:sldId id="264" r:id="rId17"/>
    <p:sldId id="260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YDIYA\Documents\img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707236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1857364"/>
            <a:ext cx="200026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5857892"/>
            <a:ext cx="2428892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 А.,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подготовительной группы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65008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plo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714356"/>
            <a:ext cx="3514483" cy="486268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3074" name="Picture 2" descr="C:\Users\LYDIYA\Downloads\фото с тел. 3\IMG_20190403_0712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785786" y="1714488"/>
            <a:ext cx="3865554" cy="289916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42976" y="714356"/>
            <a:ext cx="3143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Самообразование педагога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90415_1653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85984" y="1857364"/>
            <a:ext cx="4953034" cy="371477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122" name="Picture 2" descr="E:\картинка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4643446"/>
            <a:ext cx="1928826" cy="1820160"/>
          </a:xfrm>
          <a:prstGeom prst="rect">
            <a:avLst/>
          </a:prstGeom>
          <a:noFill/>
        </p:spPr>
      </p:pic>
      <p:pic>
        <p:nvPicPr>
          <p:cNvPr id="5123" name="Picture 3" descr="E:\картинка 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643446"/>
            <a:ext cx="2360683" cy="1952528"/>
          </a:xfrm>
          <a:prstGeom prst="rect">
            <a:avLst/>
          </a:prstGeom>
          <a:noFill/>
        </p:spPr>
      </p:pic>
      <p:pic>
        <p:nvPicPr>
          <p:cNvPr id="5124" name="Picture 4" descr="E:\картинка 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14290"/>
            <a:ext cx="2000264" cy="1956302"/>
          </a:xfrm>
          <a:prstGeom prst="rect">
            <a:avLst/>
          </a:prstGeom>
          <a:noFill/>
        </p:spPr>
      </p:pic>
      <p:pic>
        <p:nvPicPr>
          <p:cNvPr id="5125" name="Picture 5" descr="E:\картинка 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142852"/>
            <a:ext cx="1890716" cy="18702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86050" y="857232"/>
            <a:ext cx="400052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«Работа детей с зашумленными картинками»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5857892"/>
            <a:ext cx="764277" cy="756000"/>
          </a:xfrm>
          <a:prstGeom prst="rect">
            <a:avLst/>
          </a:prstGeom>
        </p:spPr>
      </p:pic>
      <p:pic>
        <p:nvPicPr>
          <p:cNvPr id="3" name="Рисунок 2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43042" y="5857892"/>
            <a:ext cx="764277" cy="756000"/>
          </a:xfrm>
          <a:prstGeom prst="rect">
            <a:avLst/>
          </a:prstGeom>
        </p:spPr>
      </p:pic>
      <p:pic>
        <p:nvPicPr>
          <p:cNvPr id="4" name="Рисунок 3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810" y="5857892"/>
            <a:ext cx="764277" cy="756000"/>
          </a:xfrm>
          <a:prstGeom prst="rect">
            <a:avLst/>
          </a:prstGeom>
        </p:spPr>
      </p:pic>
      <p:pic>
        <p:nvPicPr>
          <p:cNvPr id="5" name="Рисунок 4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8926" y="5857892"/>
            <a:ext cx="764277" cy="756000"/>
          </a:xfrm>
          <a:prstGeom prst="rect">
            <a:avLst/>
          </a:prstGeom>
        </p:spPr>
      </p:pic>
      <p:pic>
        <p:nvPicPr>
          <p:cNvPr id="6" name="Рисунок 5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929586" y="5857892"/>
            <a:ext cx="764277" cy="756000"/>
          </a:xfrm>
          <a:prstGeom prst="rect">
            <a:avLst/>
          </a:prstGeom>
        </p:spPr>
      </p:pic>
      <p:pic>
        <p:nvPicPr>
          <p:cNvPr id="7" name="Рисунок 6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15140" y="5857892"/>
            <a:ext cx="764277" cy="756000"/>
          </a:xfrm>
          <a:prstGeom prst="rect">
            <a:avLst/>
          </a:prstGeom>
        </p:spPr>
      </p:pic>
      <p:pic>
        <p:nvPicPr>
          <p:cNvPr id="8" name="Рисунок 7" descr="img14 — копия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5857892"/>
            <a:ext cx="764277" cy="756000"/>
          </a:xfrm>
          <a:prstGeom prst="rect">
            <a:avLst/>
          </a:prstGeom>
        </p:spPr>
      </p:pic>
      <p:pic>
        <p:nvPicPr>
          <p:cNvPr id="11" name="Рисунок 10" descr="IMG_20190415_1709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1732324"/>
            <a:ext cx="5000660" cy="375049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000100" y="500042"/>
            <a:ext cx="314327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«Составь рассказ по картинке»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(развитие речи)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LYDIYA\Downloads\фото с тел. 3\IMG_20190403_0715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4972814" y="-107181"/>
            <a:ext cx="3214709" cy="428627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81220_0955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71802" y="1285860"/>
            <a:ext cx="3000364" cy="225027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 descr="IMG_20181220_1005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57950" y="500042"/>
            <a:ext cx="2430000" cy="3240000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Рисунок 6" descr="IMG_20181220_10124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14612" y="3857628"/>
            <a:ext cx="3714744" cy="278605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8" name="Рисунок 7" descr="IMG_20181220_10463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7158" y="500042"/>
            <a:ext cx="2428874" cy="323849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357554" y="285728"/>
            <a:ext cx="2428892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Экскурсия в Краеведческий музей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81220_1047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00760" y="428604"/>
            <a:ext cx="2786082" cy="371477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 descr="IMG_20181220_1047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285729"/>
            <a:ext cx="2839661" cy="378621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4" name="Рисунок 3" descr="IMG_20181220_1047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86050" y="3571876"/>
            <a:ext cx="3976683" cy="2982513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57554" y="1643050"/>
            <a:ext cx="2500330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 НАЦИОНАЛЬНАЯ ОДЕЖДА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ки с телеф\IMG_20190130_0641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5743067">
            <a:off x="912723" y="180772"/>
            <a:ext cx="2132256" cy="284300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3" name="Рисунок 2" descr="IMG_20190415_1637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7370074">
            <a:off x="6181570" y="406718"/>
            <a:ext cx="1821651" cy="242886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 descr="IMG_20190415_16374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6208456">
            <a:off x="5807698" y="4030143"/>
            <a:ext cx="2666987" cy="200024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 descr="IMG_20190415_16375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0525026">
            <a:off x="507621" y="3822716"/>
            <a:ext cx="2786050" cy="208953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214678" y="1071546"/>
            <a:ext cx="2786082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«Познавательный  наглядный материал от  родителей»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LYDIYA\Downloads\фото с тел. 3\IMG_20190403_07165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2714620"/>
            <a:ext cx="2071702" cy="364333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72330" y="4143380"/>
            <a:ext cx="1796558" cy="250030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3" name="Рисунок 2" descr="IMG_000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072330" y="500042"/>
            <a:ext cx="1578416" cy="164307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4" name="Рисунок 3" descr="IMG_000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868" y="2714620"/>
            <a:ext cx="2224979" cy="158345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 descr="IMG_000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035" y="4143380"/>
            <a:ext cx="1770633" cy="2484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IMG_0007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28596" y="2500306"/>
            <a:ext cx="2186050" cy="142876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 descr="IMG_000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929058" y="4500570"/>
            <a:ext cx="1543519" cy="217236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8" name="Рисунок 7" descr="IMG_0009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000496" y="428604"/>
            <a:ext cx="1428760" cy="19916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9" name="Рисунок 8" descr="IMG_001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6357950" y="2428868"/>
            <a:ext cx="2437296" cy="142876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0" name="Рисунок 9" descr="IMG_0011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500034" y="428604"/>
            <a:ext cx="2214578" cy="1576050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7286612" y="6550223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Шубиных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768" y="2143116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Чучковых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744" y="4214818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Кузнецовых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6550223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Яраповых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3857628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Фирулиных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6550223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Зейбель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43306" y="2357430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Архангельских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388" y="3786190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Саушиных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596" y="2000240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Чалановых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142852"/>
            <a:ext cx="850112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Совместное художественное творчество детей и родителей «Украшаем одежду».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90130_115810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857488" y="3714752"/>
            <a:ext cx="3571900" cy="2678925"/>
          </a:xfrm>
          <a:ln w="38100">
            <a:solidFill>
              <a:srgbClr val="0070C0"/>
            </a:solidFill>
          </a:ln>
        </p:spPr>
      </p:pic>
      <p:pic>
        <p:nvPicPr>
          <p:cNvPr id="6" name="Рисунок 5" descr="IMG_20190301_0629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714356"/>
            <a:ext cx="3643306" cy="273248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026" name="Picture 2" descr="C:\Users\LYDIYA\Downloads\фото с тел. 3\IMG_20190406_1309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3" y="785794"/>
            <a:ext cx="3619524" cy="271464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928926" y="142852"/>
            <a:ext cx="3511859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«Кто самый внимательный»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14 — копия (2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7158" y="5786454"/>
            <a:ext cx="764277" cy="756000"/>
          </a:xfrm>
          <a:prstGeom prst="rect">
            <a:avLst/>
          </a:prstGeom>
        </p:spPr>
      </p:pic>
      <p:pic>
        <p:nvPicPr>
          <p:cNvPr id="8" name="Рисунок 7" descr="img14 — копия (2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500166" y="5786454"/>
            <a:ext cx="764277" cy="756000"/>
          </a:xfrm>
          <a:prstGeom prst="rect">
            <a:avLst/>
          </a:prstGeom>
        </p:spPr>
      </p:pic>
      <p:pic>
        <p:nvPicPr>
          <p:cNvPr id="9" name="Рисунок 8" descr="img14 — копия (2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001024" y="5857892"/>
            <a:ext cx="764277" cy="756000"/>
          </a:xfrm>
          <a:prstGeom prst="rect">
            <a:avLst/>
          </a:prstGeom>
        </p:spPr>
      </p:pic>
      <p:pic>
        <p:nvPicPr>
          <p:cNvPr id="10" name="Рисунок 9" descr="img14 — копия (2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786578" y="5857892"/>
            <a:ext cx="764277" cy="756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857364"/>
            <a:ext cx="46434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839284" cy="792000"/>
          </a:xfrm>
          <a:prstGeom prst="rect">
            <a:avLst/>
          </a:prstGeom>
        </p:spPr>
      </p:pic>
      <p:pic>
        <p:nvPicPr>
          <p:cNvPr id="4" name="Рисунок 3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214290"/>
            <a:ext cx="839284" cy="792000"/>
          </a:xfrm>
          <a:prstGeom prst="rect">
            <a:avLst/>
          </a:prstGeom>
        </p:spPr>
      </p:pic>
      <p:pic>
        <p:nvPicPr>
          <p:cNvPr id="5" name="Рисунок 4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214290"/>
            <a:ext cx="839284" cy="792000"/>
          </a:xfrm>
          <a:prstGeom prst="rect">
            <a:avLst/>
          </a:prstGeom>
        </p:spPr>
      </p:pic>
      <p:pic>
        <p:nvPicPr>
          <p:cNvPr id="6" name="Рисунок 5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214290"/>
            <a:ext cx="839284" cy="792000"/>
          </a:xfrm>
          <a:prstGeom prst="rect">
            <a:avLst/>
          </a:prstGeom>
        </p:spPr>
      </p:pic>
      <p:pic>
        <p:nvPicPr>
          <p:cNvPr id="7" name="Рисунок 6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214290"/>
            <a:ext cx="839284" cy="792000"/>
          </a:xfrm>
          <a:prstGeom prst="rect">
            <a:avLst/>
          </a:prstGeom>
        </p:spPr>
      </p:pic>
      <p:pic>
        <p:nvPicPr>
          <p:cNvPr id="8" name="Рисунок 7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001024" y="214290"/>
            <a:ext cx="839284" cy="792000"/>
          </a:xfrm>
          <a:prstGeom prst="rect">
            <a:avLst/>
          </a:prstGeom>
        </p:spPr>
      </p:pic>
      <p:pic>
        <p:nvPicPr>
          <p:cNvPr id="9" name="Рисунок 8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5715016"/>
            <a:ext cx="839284" cy="792000"/>
          </a:xfrm>
          <a:prstGeom prst="rect">
            <a:avLst/>
          </a:prstGeom>
        </p:spPr>
      </p:pic>
      <p:pic>
        <p:nvPicPr>
          <p:cNvPr id="10" name="Рисунок 9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0694" y="5715016"/>
            <a:ext cx="839284" cy="792000"/>
          </a:xfrm>
          <a:prstGeom prst="rect">
            <a:avLst/>
          </a:prstGeom>
        </p:spPr>
      </p:pic>
      <p:pic>
        <p:nvPicPr>
          <p:cNvPr id="11" name="Рисунок 10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5715016"/>
            <a:ext cx="839284" cy="792000"/>
          </a:xfrm>
          <a:prstGeom prst="rect">
            <a:avLst/>
          </a:prstGeom>
        </p:spPr>
      </p:pic>
      <p:pic>
        <p:nvPicPr>
          <p:cNvPr id="12" name="Рисунок 11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5715016"/>
            <a:ext cx="839284" cy="792000"/>
          </a:xfrm>
          <a:prstGeom prst="rect">
            <a:avLst/>
          </a:prstGeom>
        </p:spPr>
      </p:pic>
      <p:pic>
        <p:nvPicPr>
          <p:cNvPr id="13" name="Рисунок 12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43372" y="5715016"/>
            <a:ext cx="839284" cy="792000"/>
          </a:xfrm>
          <a:prstGeom prst="rect">
            <a:avLst/>
          </a:prstGeom>
        </p:spPr>
      </p:pic>
      <p:pic>
        <p:nvPicPr>
          <p:cNvPr id="14" name="Рисунок 13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072462" y="5715016"/>
            <a:ext cx="839284" cy="792000"/>
          </a:xfrm>
          <a:prstGeom prst="rect">
            <a:avLst/>
          </a:prstGeom>
        </p:spPr>
      </p:pic>
      <p:pic>
        <p:nvPicPr>
          <p:cNvPr id="15" name="Рисунок 14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5715016"/>
            <a:ext cx="839284" cy="792000"/>
          </a:xfrm>
          <a:prstGeom prst="rect">
            <a:avLst/>
          </a:prstGeom>
        </p:spPr>
      </p:pic>
      <p:pic>
        <p:nvPicPr>
          <p:cNvPr id="16" name="Рисунок 15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214290"/>
            <a:ext cx="839284" cy="792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85728"/>
            <a:ext cx="285752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307181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214554"/>
            <a:ext cx="8072494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детей с элементами  коми национального орнамента.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прививать любовь к народному искусству;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создать предметно – пространственную развивающую среду в группе для реализации проекта;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дать детям представления и  знания об элементах орнамента Коми народа;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умение составлять узор из выбранных элементов на предложенной форме.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1000108"/>
            <a:ext cx="721523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 – творческий.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воспитанники, родители, воспитатели группы.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сентябрь – декабрь.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357158" y="5857892"/>
            <a:ext cx="785818" cy="773587"/>
          </a:xfrm>
          <a:prstGeom prst="rect">
            <a:avLst/>
          </a:prstGeom>
        </p:spPr>
      </p:pic>
      <p:pic>
        <p:nvPicPr>
          <p:cNvPr id="9" name="Рисунок 8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4214810" y="5857892"/>
            <a:ext cx="785818" cy="773587"/>
          </a:xfrm>
          <a:prstGeom prst="rect">
            <a:avLst/>
          </a:prstGeom>
        </p:spPr>
      </p:pic>
      <p:pic>
        <p:nvPicPr>
          <p:cNvPr id="10" name="Рисунок 9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5500694" y="5857892"/>
            <a:ext cx="785818" cy="773587"/>
          </a:xfrm>
          <a:prstGeom prst="rect">
            <a:avLst/>
          </a:prstGeom>
        </p:spPr>
      </p:pic>
      <p:pic>
        <p:nvPicPr>
          <p:cNvPr id="11" name="Рисунок 10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6715140" y="5857892"/>
            <a:ext cx="785818" cy="773587"/>
          </a:xfrm>
          <a:prstGeom prst="rect">
            <a:avLst/>
          </a:prstGeom>
        </p:spPr>
      </p:pic>
      <p:pic>
        <p:nvPicPr>
          <p:cNvPr id="12" name="Рисунок 11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7929586" y="5857892"/>
            <a:ext cx="785818" cy="773587"/>
          </a:xfrm>
          <a:prstGeom prst="rect">
            <a:avLst/>
          </a:prstGeom>
        </p:spPr>
      </p:pic>
      <p:pic>
        <p:nvPicPr>
          <p:cNvPr id="13" name="Рисунок 12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2857488" y="5857892"/>
            <a:ext cx="785818" cy="773587"/>
          </a:xfrm>
          <a:prstGeom prst="rect">
            <a:avLst/>
          </a:prstGeom>
        </p:spPr>
      </p:pic>
      <p:pic>
        <p:nvPicPr>
          <p:cNvPr id="14" name="Рисунок 13" descr="image (1) — копия.jpg"/>
          <p:cNvPicPr>
            <a:picLocks noChangeAspect="1"/>
          </p:cNvPicPr>
          <p:nvPr/>
        </p:nvPicPr>
        <p:blipFill>
          <a:blip r:embed="rId3" cstate="screen"/>
          <a:srcRect t="-656"/>
          <a:stretch>
            <a:fillRect/>
          </a:stretch>
        </p:blipFill>
        <p:spPr>
          <a:xfrm>
            <a:off x="1571604" y="5857892"/>
            <a:ext cx="785818" cy="773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1847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071678"/>
            <a:ext cx="7643866" cy="41549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проекта: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Знать названия элементов коми орнамента;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Уметь рисовать и составлять узоры из элементов коми орнамента;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Знать названия основных предметов коми быта с коми орнаментом;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у детей интереса к коми народной культуре;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тематических альбомов с  элементами орнамента и предметов быта народа Коми;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Изготовление дидактических игр – лото и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«Коми орнамент», «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Запоминайка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85728"/>
            <a:ext cx="839284" cy="792000"/>
          </a:xfrm>
          <a:prstGeom prst="rect">
            <a:avLst/>
          </a:prstGeom>
        </p:spPr>
      </p:pic>
      <p:pic>
        <p:nvPicPr>
          <p:cNvPr id="5" name="Рисунок 4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1604" y="285728"/>
            <a:ext cx="839284" cy="792000"/>
          </a:xfrm>
          <a:prstGeom prst="rect">
            <a:avLst/>
          </a:prstGeom>
        </p:spPr>
      </p:pic>
      <p:pic>
        <p:nvPicPr>
          <p:cNvPr id="6" name="Рисунок 5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488" y="285728"/>
            <a:ext cx="839284" cy="792000"/>
          </a:xfrm>
          <a:prstGeom prst="rect">
            <a:avLst/>
          </a:prstGeom>
        </p:spPr>
      </p:pic>
      <p:pic>
        <p:nvPicPr>
          <p:cNvPr id="7" name="Рисунок 6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285728"/>
            <a:ext cx="839284" cy="792000"/>
          </a:xfrm>
          <a:prstGeom prst="rect">
            <a:avLst/>
          </a:prstGeom>
        </p:spPr>
      </p:pic>
      <p:pic>
        <p:nvPicPr>
          <p:cNvPr id="8" name="Рисунок 7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15140" y="285728"/>
            <a:ext cx="839284" cy="792000"/>
          </a:xfrm>
          <a:prstGeom prst="rect">
            <a:avLst/>
          </a:prstGeom>
        </p:spPr>
      </p:pic>
      <p:pic>
        <p:nvPicPr>
          <p:cNvPr id="9" name="Рисунок 8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43372" y="285728"/>
            <a:ext cx="839284" cy="792000"/>
          </a:xfrm>
          <a:prstGeom prst="rect">
            <a:avLst/>
          </a:prstGeom>
        </p:spPr>
      </p:pic>
      <p:pic>
        <p:nvPicPr>
          <p:cNvPr id="10" name="Рисунок 9" descr="image (2) —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929586" y="285728"/>
            <a:ext cx="839284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358246" cy="397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 с детьми по реализации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Презентация для детей «Коми национальный орнамент».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детей : «Учимся рисовать элементы орнамента», «Украшаем фартук для мамы», «Пояс для папы».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детьми тематического альбома с элементами коми орнамента в свободной деятельности.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деятельность детей: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«Коми орнамент», лото «Коми орнамент», игра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Запоминайка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элементов орнамента из счетных палочек.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 элементов коми орнамента в тетрадях по подготовки руки к письму.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Отгадывание загадок   названий элементов коми орнамента.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рассказов по картинкам.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Итоговое мероприятие: Экскурсия с детьми в краеведческий музей г. Емвы по теме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4429132"/>
            <a:ext cx="8501122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 с родителями по реализации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создании ППРС в группе.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создании тематических альбомов.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Папка – передвижка с консультацией «Знакомство детей дома с национальной культурой народов Коми».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Итоговое мероприятие: совместное художественное творчество детей и родителей «Украшаем одежду».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81109_0916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642918"/>
            <a:ext cx="3810026" cy="285752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5" name="Рисунок 4" descr="IMG_20181112_1602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29124" y="3143248"/>
            <a:ext cx="4429124" cy="332184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214942" y="1285860"/>
            <a:ext cx="321471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«Знакомство детей с элементами коми орнамента»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20181112_16062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2910" y="3929066"/>
            <a:ext cx="3357586" cy="251819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1203_1622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1071546"/>
            <a:ext cx="3247989" cy="243599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 descr="IMG_20181203_1648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1071546"/>
            <a:ext cx="3247989" cy="243599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5" name="Рисунок 4" descr="IMG_20190415_16304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57224" y="3786190"/>
            <a:ext cx="3357586" cy="251819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IMG_20190415_17123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5429251" y="3286130"/>
            <a:ext cx="2571749" cy="342899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286116" y="6357958"/>
            <a:ext cx="271464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«Пояс для папы»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285728"/>
            <a:ext cx="571504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Изобразительное творчество  детей: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«Украшаем фартук для мамы»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1213_0716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571744"/>
            <a:ext cx="2857520" cy="381002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3" name="Рисунок 2" descr="IMG_20181213_0717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642918"/>
            <a:ext cx="4000527" cy="3000396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1026" name="Picture 2" descr="C:\Users\LYDIYA\Downloads\фото с тел. 3\IMG_20190319_1604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000504"/>
            <a:ext cx="3222612" cy="2416959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14348" y="785794"/>
            <a:ext cx="3357586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Авторская игра: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«Запомни и найди коми орнамент в группе и на предметах»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1112_16411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330584" y="526748"/>
            <a:ext cx="2571770" cy="194685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5" name="Рисунок 4" descr="IMG_20190415_1614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3071810"/>
            <a:ext cx="4548187" cy="341114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IMG_20181116_1802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500042"/>
            <a:ext cx="4000527" cy="3000396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786446" y="4714884"/>
            <a:ext cx="271464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«Самостоятельная деятельность  детей с тематическими альбомами»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YDIYA\Downloads\фото с тел. 3\IMG_20190403_0937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57166"/>
            <a:ext cx="3936992" cy="295274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</p:pic>
      <p:pic>
        <p:nvPicPr>
          <p:cNvPr id="5" name="Рисунок 4" descr="IMG_20190319_1609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4071942"/>
            <a:ext cx="3524275" cy="2643206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6" name="Рисунок 5" descr="IMG_20181206_1556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357166"/>
            <a:ext cx="3952902" cy="2964676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7" name="Picture 2" descr="C:\Users\LYDIYA\Downloads\фото с тел. 3\IMG_20190403_0711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800000">
            <a:off x="1428728" y="4214818"/>
            <a:ext cx="2508232" cy="18811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500298" y="3571876"/>
            <a:ext cx="435771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«Игровая деятельность детей»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</TotalTime>
  <Words>493</Words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49</cp:revision>
  <dcterms:created xsi:type="dcterms:W3CDTF">2019-03-24T15:59:10Z</dcterms:created>
  <dcterms:modified xsi:type="dcterms:W3CDTF">2022-02-13T16:31:17Z</dcterms:modified>
</cp:coreProperties>
</file>