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12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8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269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93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964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773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182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22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7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45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9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2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17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90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96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A634BB-45C7-47D7-BF6F-326A3E11DCDC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0CB685-C1A8-400B-B049-AD732F777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«Любимое число».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Подготовил: ученик 1 «б» класса</a:t>
            </a:r>
          </a:p>
          <a:p>
            <a:r>
              <a:rPr lang="ru-RU" dirty="0" err="1" smtClean="0"/>
              <a:t>Салеев</a:t>
            </a:r>
            <a:r>
              <a:rPr lang="ru-RU" dirty="0" smtClean="0"/>
              <a:t> Семён.</a:t>
            </a:r>
          </a:p>
          <a:p>
            <a:endParaRPr lang="ru-RU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551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5953">
        <p:cut/>
      </p:transition>
    </mc:Choice>
    <mc:Fallback xmlns="">
      <p:transition advTm="5953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я выбрал эту цифру?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Моё любимое число 9. Я выбрал цифру  9  потому, что она есть в дате моего рождения: 9 ноября 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242" y="3026228"/>
            <a:ext cx="1164481" cy="246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4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85"/>
    </mc:Choice>
    <mc:Fallback xmlns="">
      <p:transition spd="slow" advTm="1398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 всех цифр я самая важная.</a:t>
            </a:r>
          </a:p>
          <a:p>
            <a:pPr marL="0" indent="0">
              <a:buNone/>
            </a:pPr>
            <a:r>
              <a:rPr lang="ru-RU" dirty="0" smtClean="0"/>
              <a:t>Самая смелая и отважная.</a:t>
            </a:r>
          </a:p>
          <a:p>
            <a:pPr marL="0" indent="0">
              <a:buNone/>
            </a:pPr>
            <a:r>
              <a:rPr lang="ru-RU" dirty="0" smtClean="0"/>
              <a:t>Ведь если я перевернусь</a:t>
            </a:r>
          </a:p>
          <a:p>
            <a:pPr marL="0" indent="0">
              <a:buNone/>
            </a:pPr>
            <a:r>
              <a:rPr lang="ru-RU" dirty="0" smtClean="0"/>
              <a:t>Цифрою другою окажусь.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228" y="2838201"/>
            <a:ext cx="3135086" cy="313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4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48"/>
    </mc:Choice>
    <mc:Fallback xmlns="">
      <p:transition spd="slow" advTm="1444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улёгся на карниз,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пушистый свесил вниз.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Котик, котик, до чего 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девятку ты похож!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556932"/>
            <a:ext cx="3103550" cy="360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0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9"/>
    </mc:Choice>
    <mc:Fallback xmlns="">
      <p:transition spd="slow" advTm="1173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пишется цифра 9.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2" y="1393371"/>
            <a:ext cx="10243459" cy="45134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77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77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Цифра девять - это есть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Перевёрнутая шесть: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Наверху пиши кружок,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Вниз - дугу наискосок.</a:t>
            </a:r>
          </a:p>
          <a:p>
            <a:pPr marL="0" indent="0">
              <a:buNone/>
            </a:pPr>
            <a:endParaRPr lang="ru-RU" sz="177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 писать с кружка,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не делай уголка.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девятки нет углов:</a:t>
            </a:r>
          </a:p>
          <a:p>
            <a:pPr marL="0" indent="0">
              <a:buNone/>
            </a:pPr>
            <a:r>
              <a:rPr lang="ru-RU" sz="17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Круг, дуга - и знак готов!</a:t>
            </a:r>
            <a:endParaRPr lang="ru-RU" sz="177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549" y="2590800"/>
            <a:ext cx="4305218" cy="322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83"/>
    </mc:Choice>
    <mc:Fallback xmlns="">
      <p:transition spd="slow" advTm="146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планет Солнечной системы.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порядку все планеты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Назовёт любой из нас: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- Меркурий,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- Венера,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- Земля,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- Марс.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- Юпитер,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- Сатурн,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- Уран,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ним - Нептун.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восьмым идёт по счёту.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 ним уже, потом,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девятая планета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названием Плутон.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43" y="2670553"/>
            <a:ext cx="4457823" cy="330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1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49"/>
    </mc:Choice>
    <mc:Fallback xmlns="">
      <p:transition spd="slow" advTm="2034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86" y="664028"/>
            <a:ext cx="9144000" cy="545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66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96"/>
    </mc:Choice>
    <mc:Fallback xmlns="">
      <p:transition spd="slow" advTm="1109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182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Проект. «Любимое число».</vt:lpstr>
      <vt:lpstr>Почему я выбрал эту цифру?</vt:lpstr>
      <vt:lpstr>Загадка .</vt:lpstr>
      <vt:lpstr>Стихотворение.</vt:lpstr>
      <vt:lpstr>Как пишется цифра 9.</vt:lpstr>
      <vt:lpstr>9 планет Солнечной системы.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Проект. «Любимое число».</dc:title>
  <dc:creator>Семен</dc:creator>
  <cp:lastModifiedBy>Семен</cp:lastModifiedBy>
  <cp:revision>9</cp:revision>
  <dcterms:created xsi:type="dcterms:W3CDTF">2021-11-15T13:42:25Z</dcterms:created>
  <dcterms:modified xsi:type="dcterms:W3CDTF">2021-11-18T12:57:59Z</dcterms:modified>
</cp:coreProperties>
</file>