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91" r:id="rId5"/>
    <p:sldId id="292" r:id="rId6"/>
    <p:sldId id="293" r:id="rId7"/>
    <p:sldId id="275" r:id="rId8"/>
    <p:sldId id="288" r:id="rId9"/>
    <p:sldId id="28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E2AC00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84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faf3b4bfc023a248e3993f73cc4df0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64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85852" y="357166"/>
            <a:ext cx="692948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МАДОУ «Детский сад №9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вида» г. Емвы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29058" y="928670"/>
            <a:ext cx="1357322" cy="4001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ПРОЕКТ: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28860" y="3857628"/>
            <a:ext cx="4429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(вторая младшая группа)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43372" y="6286520"/>
            <a:ext cx="1214446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72198" y="6215082"/>
            <a:ext cx="2714644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Автор: Малышева Л. 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., воспитатель младшей группы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17547289">
            <a:off x="1541117" y="3649664"/>
            <a:ext cx="785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5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17890997">
            <a:off x="1756304" y="3437249"/>
            <a:ext cx="571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5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18348911">
            <a:off x="1933662" y="2783791"/>
            <a:ext cx="9286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5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18803857">
            <a:off x="2261803" y="2407476"/>
            <a:ext cx="9286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5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19406695">
            <a:off x="2633560" y="2193602"/>
            <a:ext cx="7143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endParaRPr lang="ru-RU" sz="5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19975132">
            <a:off x="3143963" y="1725998"/>
            <a:ext cx="12144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5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57686" y="1571612"/>
            <a:ext cx="5000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5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rot="20951744">
            <a:off x="3724783" y="1688432"/>
            <a:ext cx="571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5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2447210">
            <a:off x="5905433" y="2102490"/>
            <a:ext cx="5000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5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rot="3693178">
            <a:off x="6660211" y="3578277"/>
            <a:ext cx="12144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5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 rot="4199464">
            <a:off x="7007787" y="3786149"/>
            <a:ext cx="64633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5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 rot="1542333">
            <a:off x="5343888" y="1827128"/>
            <a:ext cx="68480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5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 rot="3364048">
            <a:off x="6538897" y="2898919"/>
            <a:ext cx="59149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5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 rot="2918548">
            <a:off x="6238588" y="2507136"/>
            <a:ext cx="65755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5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92_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57290" y="357166"/>
            <a:ext cx="6072214" cy="163121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Паспорт проекта: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Тип проекта: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творческий, игровой.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Продолжительность: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краткосрочный (1 неделя).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Участники: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воспитатели, дети второй младшей группы, родители.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2143116"/>
            <a:ext cx="7929618" cy="397031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Актуальность:</a:t>
            </a:r>
          </a:p>
          <a:p>
            <a:pPr algn="just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Актуальностью данного проекта является направленность на сплочение детского коллектива, а также развитие коммуникативных навыков. В процессе деятельности дети естественным образом осваивают цветовую гамму. Наблюдение за природным богатством цветовой гаммы способствует развитию у детей внимания и наблюдательности.</a:t>
            </a:r>
          </a:p>
          <a:p>
            <a:pPr algn="just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Детство – пора удивительных открытий. Мир предстаёт перед детьми разнообразием форм, цветов, запахов, вкусов, звуков. Главным признаком предмета для ребёнка является цвет. И ребёнок устанавливает связи: солнце – жёлтое, трава – зелёная, небо – синее. Знакомство с цветом помогает ему полнее и тоньше воспринимать предметы и явления окружающего мира, развивает наблюдение, мышление, обогащает речь.</a:t>
            </a:r>
          </a:p>
          <a:p>
            <a:pPr algn="just"/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Недостаточный уровень знаний и умений детей о цвете привели к выбору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темы проекта.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92_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1472" y="3214686"/>
            <a:ext cx="8001056" cy="34778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</a:p>
          <a:p>
            <a:pPr algn="just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-закреплять у детей знания основных цветах, умения различать</a:t>
            </a:r>
          </a:p>
          <a:p>
            <a:pPr algn="just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их;</a:t>
            </a:r>
          </a:p>
          <a:p>
            <a:pPr algn="just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-находить предметы заданного цвета в окружающем мире;</a:t>
            </a:r>
          </a:p>
          <a:p>
            <a:pPr algn="just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-упражнять в сопоставлении предметов и их изображений по</a:t>
            </a:r>
          </a:p>
          <a:p>
            <a:pPr algn="just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цвету;</a:t>
            </a:r>
          </a:p>
          <a:p>
            <a:pPr algn="just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-закреплять знания о цвете по памяти,</a:t>
            </a:r>
          </a:p>
          <a:p>
            <a:pPr algn="just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-тренировать в нахождении лишнего предмета по цвету в</a:t>
            </a:r>
          </a:p>
          <a:p>
            <a:pPr algn="just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классификационных рядах;</a:t>
            </a:r>
          </a:p>
          <a:p>
            <a:pPr algn="just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-развивать речь и словарный запас детей;</a:t>
            </a:r>
          </a:p>
          <a:p>
            <a:pPr algn="just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-развивать творческие способности детей;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785794"/>
            <a:ext cx="7643866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Цели проекта: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сплочение детского коллектива, через сенсорное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воспитание; укрепление детско-родительских отношений.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epositphotos_75195765-stock-illustration-cartoon-happy-kids-sitting-on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C4EAFF"/>
              </a:clrFrom>
              <a:clrTo>
                <a:srgbClr val="C4EA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6116" y="1357298"/>
            <a:ext cx="2112045" cy="18356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92_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285852" y="142852"/>
            <a:ext cx="7000924" cy="40011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Предполагаемое распределение ролей в проектной группе: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15599608__1__16_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43372" y="4357694"/>
            <a:ext cx="1285884" cy="2019850"/>
          </a:xfrm>
          <a:prstGeom prst="rect">
            <a:avLst/>
          </a:prstGeom>
        </p:spPr>
      </p:pic>
      <p:sp>
        <p:nvSpPr>
          <p:cNvPr id="6" name="Стрелка вправо 5"/>
          <p:cNvSpPr/>
          <p:nvPr/>
        </p:nvSpPr>
        <p:spPr>
          <a:xfrm rot="5400000">
            <a:off x="1216241" y="3498611"/>
            <a:ext cx="1035850" cy="468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214678" y="1000108"/>
            <a:ext cx="2643206" cy="192882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организует образовательные ситуации, совместную</a:t>
            </a:r>
            <a:endParaRPr lang="ru-RU" sz="1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продуктивную деятельность, консультирование родителей</a:t>
            </a:r>
            <a:endParaRPr lang="ru-RU" sz="1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7620" y="635795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kartinki-detskie-dlya-sadika-26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472" y="785794"/>
            <a:ext cx="2343509" cy="20717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214414" y="2786058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право 10"/>
          <p:cNvSpPr/>
          <p:nvPr/>
        </p:nvSpPr>
        <p:spPr>
          <a:xfrm rot="16200000">
            <a:off x="4091620" y="3337876"/>
            <a:ext cx="1000132" cy="468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85720" y="4500570"/>
            <a:ext cx="2857520" cy="178595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участвуют в образовательной и игровой деятельности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3" name="Рисунок 12" descr="hello_html_abf8d9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5074" y="857232"/>
            <a:ext cx="2127248" cy="1942513"/>
          </a:xfrm>
          <a:prstGeom prst="rect">
            <a:avLst/>
          </a:prstGeom>
        </p:spPr>
      </p:pic>
      <p:sp>
        <p:nvSpPr>
          <p:cNvPr id="14" name="Стрелка вниз 13"/>
          <p:cNvSpPr/>
          <p:nvPr/>
        </p:nvSpPr>
        <p:spPr>
          <a:xfrm>
            <a:off x="7000892" y="3286124"/>
            <a:ext cx="468000" cy="1008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929322" y="4572008"/>
            <a:ext cx="2844000" cy="192882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подготавливают материал для обучения детей,</a:t>
            </a:r>
            <a:endPara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закрепляют полученные детьми знания на практике</a:t>
            </a:r>
            <a:endPara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00826" y="2786058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родители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92_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28662" y="714356"/>
            <a:ext cx="72866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Предполагаемый результат проекта:</a:t>
            </a: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правильно различают и называют цвета, используют свои</a:t>
            </a:r>
            <a:endParaRPr lang="ru-RU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знания в повседневной деятельности.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Предварительная работа: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 несколько дней до начала проекта родителям сообщают о целях и оснащении проекта.</a:t>
            </a:r>
            <a:endParaRPr lang="ru-RU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каждый день проекта потребуется одежда по цветам радуги и</a:t>
            </a:r>
            <a:endParaRPr lang="ru-RU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различные атрибуты по цветам радуги.</a:t>
            </a:r>
            <a:endParaRPr lang="ru-RU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4286256"/>
            <a:ext cx="74295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Этапы работы над проектом:</a:t>
            </a:r>
          </a:p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Подготовительный этап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-Определение темы проекта.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-Формулировка цели и определение задач.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-Подбор материалов по теме проекта.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-Составление плана основного этапа проекта.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92_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42910" y="285728"/>
            <a:ext cx="7858180" cy="618630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Основной этап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План работы с детьми по реализации проекта: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Дидактические игры: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-«Давайте познакомимся – Я Красный (Оранжевый, Желтый,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Зеленый,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Голубой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Синий, Фиолетовый)»;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-Лото «Цвет»;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-«Я найду цвета везде»;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-«Радуга» ( палочки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Къюзенера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-«Сложи узор».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-«Цветные картинки»;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Рассматривание иллюстраций «Что какого цвета».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Чтение художественной литературы : стихи о радуге, загадки 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радуге,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П/игра «Мой веселый , звонкий мяч…»; « Найди свой домик»;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Художественное творчество: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-Рисование « Желтые шарики летят»; «Флажки»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-Лепка «Вкусные огурцы»;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-Аппликации «Красивый цветок для мамы»;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Утренняя гимнастика с разноцветными флажками.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 Организация разноцветных выставок в группе с любимыми игрушками.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8. Общие фотосессии с детьми других групп в музыкальном зале.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9. Экскурсии на «Радужные выставки» в других группах.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92_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1538" y="785794"/>
            <a:ext cx="7358114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План работы с родителями по реализации проекта: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728" y="1857364"/>
            <a:ext cx="650085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1.Подбор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предметов, игрушек, одежды для ребёнка в соответствии с днём недели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2.Участие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пополнении тематических альбомов предметами разных цветов.</a:t>
            </a:r>
          </a:p>
          <a:p>
            <a:pPr algn="just"/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Консультации </a:t>
            </a: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«Значение цветов радуги», «Значение цвета в одежде детей».</a:t>
            </a:r>
          </a:p>
          <a:p>
            <a:pPr algn="just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4. Рубрика «Хочу всё знать» для родителей:  «Виды радуги», «Как сделать радугу своими руками».</a:t>
            </a:r>
          </a:p>
          <a:p>
            <a:pPr algn="just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Фотоотчёт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по  «Радужной неделе» для родителей на сайте группы «Солнышко».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92_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42976" y="1000108"/>
            <a:ext cx="7000924" cy="489364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Результаты по проектной деятельности: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процессе разнообразных дидактических игр дети научились выделять цвет предметов, называть оттенки и цвета, сравнивать</a:t>
            </a:r>
          </a:p>
          <a:p>
            <a:pPr algn="just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предметы по цвету, группировать их по сходству в цвете. Все эти</a:t>
            </a:r>
          </a:p>
          <a:p>
            <a:pPr algn="just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действия развивают и закрепляют знания и представления детей о цвете, способствуют формированию чувства цвета. Дидактические игры, предшествующие изобразительной деятельности, готовили детей к более свободному и точному отражению цветов и оттенков в рисовании, аппликации.</a:t>
            </a:r>
          </a:p>
          <a:p>
            <a:pPr algn="just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Дети оперируют имеющими знаниями о цвете, которые в ходе игры усваиваются, систематизируются, обогащаются. С помощью игры ребёнок получил новые знания о том или ином цвете. В то же время в процессе игры у детей активизировался цветовой словарь.</a:t>
            </a:r>
          </a:p>
          <a:p>
            <a:pPr algn="just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В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заключении хочется отметить, что все поставленные задачи</a:t>
            </a:r>
          </a:p>
          <a:p>
            <a:pPr algn="just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успешно решены, дети и родители приняли активное участие в</a:t>
            </a:r>
          </a:p>
          <a:p>
            <a:pPr algn="just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реализации проекта. 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92_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5d638c3c61657dfd6d40e89653ed9847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7356" y="1285860"/>
            <a:ext cx="5429288" cy="542928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57224" y="714356"/>
            <a:ext cx="769005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813</Words>
  <PresentationFormat>Экран (4:3)</PresentationFormat>
  <Paragraphs>102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LYDIYA</dc:creator>
  <cp:lastModifiedBy>LYDIYA</cp:lastModifiedBy>
  <cp:revision>35</cp:revision>
  <dcterms:created xsi:type="dcterms:W3CDTF">2019-11-17T12:26:18Z</dcterms:created>
  <dcterms:modified xsi:type="dcterms:W3CDTF">2020-12-17T17:38:05Z</dcterms:modified>
</cp:coreProperties>
</file>