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diagrams/data9.xml" ContentType="application/vnd.openxmlformats-officedocument.drawingml.diagramData+xml"/>
  <Override PartName="/ppt/diagrams/data11.xml" ContentType="application/vnd.openxmlformats-officedocument.drawingml.diagramData+xml"/>
  <Override PartName="/ppt/diagrams/data8.xml" ContentType="application/vnd.openxmlformats-officedocument.drawingml.diagramData+xml"/>
  <Override PartName="/ppt/diagrams/data10.xml" ContentType="application/vnd.openxmlformats-officedocument.drawingml.diagramData+xml"/>
  <Override PartName="/ppt/diagrams/data7.xml" ContentType="application/vnd.openxmlformats-officedocument.drawingml.diagramData+xml"/>
  <Override PartName="/ppt/diagrams/data6.xml" ContentType="application/vnd.openxmlformats-officedocument.drawingml.diagramData+xml"/>
  <Override PartName="/ppt/diagrams/data5.xml" ContentType="application/vnd.openxmlformats-officedocument.drawingml.diagramData+xml"/>
  <Override PartName="/ppt/diagrams/data4.xml" ContentType="application/vnd.openxmlformats-officedocument.drawingml.diagramData+xml"/>
  <Override PartName="/ppt/diagrams/data3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1.xml" ContentType="application/vnd.openxmlformats-officedocument.presentationml.slide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quickStyle4.xml" ContentType="application/vnd.openxmlformats-officedocument.drawingml.diagramStyle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layout6.xml" ContentType="application/vnd.openxmlformats-officedocument.drawingml.diagramLayout+xml"/>
  <Override PartName="/ppt/diagrams/drawing4.xml" ContentType="application/vnd.ms-office.drawingml.diagramDrawing+xml"/>
  <Override PartName="/ppt/diagrams/layout4.xml" ContentType="application/vnd.openxmlformats-officedocument.drawingml.diagramLayout+xml"/>
  <Override PartName="/ppt/diagrams/colors4.xml" ContentType="application/vnd.openxmlformats-officedocument.drawingml.diagramColors+xml"/>
  <Override PartName="/ppt/diagrams/layout5.xml" ContentType="application/vnd.openxmlformats-officedocument.drawingml.diagramLayout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layout3.xml" ContentType="application/vnd.openxmlformats-officedocument.drawingml.diagramLayout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ppt/diagrams/quickStyle5.xml" ContentType="application/vnd.openxmlformats-officedocument.drawingml.diagramStyle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8.xml" ContentType="application/vnd.ms-office.drawingml.diagramDrawing+xml"/>
  <Override PartName="/ppt/diagrams/colors8.xml" ContentType="application/vnd.openxmlformats-officedocument.drawingml.diagramColors+xml"/>
  <Override PartName="/ppt/diagrams/quickStyle8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colors5.xml" ContentType="application/vnd.openxmlformats-officedocument.drawingml.diagramColors+xml"/>
  <Override PartName="/ppt/diagrams/layout8.xml" ContentType="application/vnd.openxmlformats-officedocument.drawingml.diagramLayout+xml"/>
  <Override PartName="/ppt/diagrams/drawing9.xml" ContentType="application/vnd.ms-office.drawingml.diagramDrawing+xml"/>
  <Override PartName="/ppt/diagrams/drawing5.xml" ContentType="application/vnd.ms-office.drawingml.diagramDrawing+xml"/>
  <Override PartName="/ppt/diagrams/layout10.xml" ContentType="application/vnd.openxmlformats-officedocument.drawingml.diagramLayout+xml"/>
  <Override PartName="/ppt/diagrams/drawing11.xml" ContentType="application/vnd.ms-office.drawingml.diagramDrawing+xml"/>
  <Override PartName="/ppt/diagrams/drawing6.xml" ContentType="application/vnd.ms-office.drawingml.diagramDrawing+xml"/>
  <Override PartName="/ppt/diagrams/colors6.xml" ContentType="application/vnd.openxmlformats-officedocument.drawingml.diagramColors+xml"/>
  <Override PartName="/ppt/diagrams/colors11.xml" ContentType="application/vnd.openxmlformats-officedocument.drawingml.diagramColors+xml"/>
  <Override PartName="/ppt/diagrams/quickStyle11.xml" ContentType="application/vnd.openxmlformats-officedocument.drawingml.diagramStyle+xml"/>
  <Override PartName="/ppt/diagrams/layout11.xml" ContentType="application/vnd.openxmlformats-officedocument.drawingml.diagramLayout+xml"/>
  <Override PartName="/ppt/diagrams/quickStyle10.xml" ContentType="application/vnd.openxmlformats-officedocument.drawingml.diagramStyle+xml"/>
  <Override PartName="/ppt/diagrams/layout7.xml" ContentType="application/vnd.openxmlformats-officedocument.drawingml.diagramLayout+xml"/>
  <Override PartName="/ppt/diagrams/colors10.xml" ContentType="application/vnd.openxmlformats-officedocument.drawingml.diagramColors+xml"/>
  <Override PartName="/ppt/theme/theme1.xml" ContentType="application/vnd.openxmlformats-officedocument.theme+xml"/>
  <Override PartName="/ppt/diagrams/drawing10.xml" ContentType="application/vnd.ms-office.drawingml.diagramDrawing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564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51EE25-37A7-4A9F-8207-EF3A114657B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9AB9FEC8-B81D-4439-8A6C-A509F2D94BD2}">
      <dgm:prSet phldrT="[Текст]"/>
      <dgm:spPr/>
      <dgm:t>
        <a:bodyPr/>
        <a:lstStyle/>
        <a:p>
          <a:r>
            <a:rPr lang="ru-RU" b="0" i="0" dirty="0" smtClean="0"/>
            <a:t>потребностью общества в самостоятельной, активной, любознательной, творчески мыслящей, стремящейся к познанию личности и не полной разработанностью путей решения данной потребности;</a:t>
          </a:r>
          <a:endParaRPr lang="ru-RU" dirty="0"/>
        </a:p>
      </dgm:t>
    </dgm:pt>
    <dgm:pt modelId="{503D8E70-45B5-4414-A04A-486CC46D19B5}" type="parTrans" cxnId="{C8A5BFAF-64EE-40E6-84D3-EE3B45FEF7D1}">
      <dgm:prSet/>
      <dgm:spPr/>
      <dgm:t>
        <a:bodyPr/>
        <a:lstStyle/>
        <a:p>
          <a:endParaRPr lang="ru-RU"/>
        </a:p>
      </dgm:t>
    </dgm:pt>
    <dgm:pt modelId="{B9088BEC-38AC-46FE-8CC6-40886A695D93}" type="sibTrans" cxnId="{C8A5BFAF-64EE-40E6-84D3-EE3B45FEF7D1}">
      <dgm:prSet/>
      <dgm:spPr/>
      <dgm:t>
        <a:bodyPr/>
        <a:lstStyle/>
        <a:p>
          <a:endParaRPr lang="ru-RU"/>
        </a:p>
      </dgm:t>
    </dgm:pt>
    <dgm:pt modelId="{FE9B6A8F-C6BB-4B20-BBF5-E1BAA8C136A0}">
      <dgm:prSet phldrT="[Текст]"/>
      <dgm:spPr/>
      <dgm:t>
        <a:bodyPr/>
        <a:lstStyle/>
        <a:p>
          <a:r>
            <a:rPr lang="ru-RU" b="0" i="0" dirty="0" smtClean="0"/>
            <a:t>• введением ФГОС ДО и не полной методической обеспеченностью его внедрения;</a:t>
          </a:r>
          <a:endParaRPr lang="ru-RU" dirty="0"/>
        </a:p>
      </dgm:t>
    </dgm:pt>
    <dgm:pt modelId="{EF8069E6-5322-4808-900C-A72F329E475E}" type="parTrans" cxnId="{C3746D7D-FCB7-4779-9F07-116661381F4F}">
      <dgm:prSet/>
      <dgm:spPr/>
      <dgm:t>
        <a:bodyPr/>
        <a:lstStyle/>
        <a:p>
          <a:endParaRPr lang="ru-RU"/>
        </a:p>
      </dgm:t>
    </dgm:pt>
    <dgm:pt modelId="{4082365C-0F68-4715-BA6B-328BA95D3701}" type="sibTrans" cxnId="{C3746D7D-FCB7-4779-9F07-116661381F4F}">
      <dgm:prSet/>
      <dgm:spPr/>
      <dgm:t>
        <a:bodyPr/>
        <a:lstStyle/>
        <a:p>
          <a:endParaRPr lang="ru-RU"/>
        </a:p>
      </dgm:t>
    </dgm:pt>
    <dgm:pt modelId="{1A810ACE-8EA9-4D97-8F6D-4F75CC134FD6}">
      <dgm:prSet phldrT="[Текст]"/>
      <dgm:spPr/>
      <dgm:t>
        <a:bodyPr/>
        <a:lstStyle/>
        <a:p>
          <a:r>
            <a:rPr lang="ru-RU" b="0" i="0" dirty="0" smtClean="0"/>
            <a:t>• возможностями использования икт -средств для развития познавательно-исследовательских умений и не использованием их в полной мере;</a:t>
          </a:r>
          <a:endParaRPr lang="ru-RU" dirty="0"/>
        </a:p>
      </dgm:t>
    </dgm:pt>
    <dgm:pt modelId="{B060C410-FBF9-4F03-A263-94B7C759F5DC}" type="parTrans" cxnId="{73C6C35E-2E39-4374-9386-DFBA50D75A44}">
      <dgm:prSet/>
      <dgm:spPr/>
      <dgm:t>
        <a:bodyPr/>
        <a:lstStyle/>
        <a:p>
          <a:endParaRPr lang="ru-RU"/>
        </a:p>
      </dgm:t>
    </dgm:pt>
    <dgm:pt modelId="{7C2AFB2F-A1B5-4BF3-8B36-9CD2FE8ED81F}" type="sibTrans" cxnId="{73C6C35E-2E39-4374-9386-DFBA50D75A44}">
      <dgm:prSet/>
      <dgm:spPr/>
      <dgm:t>
        <a:bodyPr/>
        <a:lstStyle/>
        <a:p>
          <a:endParaRPr lang="ru-RU"/>
        </a:p>
      </dgm:t>
    </dgm:pt>
    <dgm:pt modelId="{D666A732-AACD-4B6D-9914-EF9A13525B42}" type="pres">
      <dgm:prSet presAssocID="{4051EE25-37A7-4A9F-8207-EF3A114657BE}" presName="Name0" presStyleCnt="0">
        <dgm:presLayoutVars>
          <dgm:dir/>
          <dgm:animLvl val="lvl"/>
          <dgm:resizeHandles val="exact"/>
        </dgm:presLayoutVars>
      </dgm:prSet>
      <dgm:spPr/>
    </dgm:pt>
    <dgm:pt modelId="{6CC5C8DA-6F21-4D03-A049-1E7F58378BED}" type="pres">
      <dgm:prSet presAssocID="{4051EE25-37A7-4A9F-8207-EF3A114657BE}" presName="dummy" presStyleCnt="0"/>
      <dgm:spPr/>
    </dgm:pt>
    <dgm:pt modelId="{F0E4AB82-75A9-4E42-822D-56972836004E}" type="pres">
      <dgm:prSet presAssocID="{4051EE25-37A7-4A9F-8207-EF3A114657BE}" presName="linH" presStyleCnt="0"/>
      <dgm:spPr/>
    </dgm:pt>
    <dgm:pt modelId="{2D8C18DA-887B-4ED8-9898-C9D8F4418080}" type="pres">
      <dgm:prSet presAssocID="{4051EE25-37A7-4A9F-8207-EF3A114657BE}" presName="padding1" presStyleCnt="0"/>
      <dgm:spPr/>
    </dgm:pt>
    <dgm:pt modelId="{2DE0D374-C23E-4775-BD57-7AC5CA48B8BE}" type="pres">
      <dgm:prSet presAssocID="{9AB9FEC8-B81D-4439-8A6C-A509F2D94BD2}" presName="linV" presStyleCnt="0"/>
      <dgm:spPr/>
    </dgm:pt>
    <dgm:pt modelId="{5EDB58C3-9239-4AE8-B1BB-EC58E3119B19}" type="pres">
      <dgm:prSet presAssocID="{9AB9FEC8-B81D-4439-8A6C-A509F2D94BD2}" presName="spVertical1" presStyleCnt="0"/>
      <dgm:spPr/>
    </dgm:pt>
    <dgm:pt modelId="{6D79549E-554F-4E9F-BBCF-BA195D4598CC}" type="pres">
      <dgm:prSet presAssocID="{9AB9FEC8-B81D-4439-8A6C-A509F2D94BD2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1CD9BA-E907-4B35-8C7F-B1C873B3D572}" type="pres">
      <dgm:prSet presAssocID="{9AB9FEC8-B81D-4439-8A6C-A509F2D94BD2}" presName="spVertical2" presStyleCnt="0"/>
      <dgm:spPr/>
    </dgm:pt>
    <dgm:pt modelId="{69DF83CA-CB81-40D2-B5B0-887EB2FB6ACE}" type="pres">
      <dgm:prSet presAssocID="{9AB9FEC8-B81D-4439-8A6C-A509F2D94BD2}" presName="spVertical3" presStyleCnt="0"/>
      <dgm:spPr/>
    </dgm:pt>
    <dgm:pt modelId="{09C24C6D-B31A-4426-9EE6-B53F1F1E1716}" type="pres">
      <dgm:prSet presAssocID="{B9088BEC-38AC-46FE-8CC6-40886A695D93}" presName="space" presStyleCnt="0"/>
      <dgm:spPr/>
    </dgm:pt>
    <dgm:pt modelId="{D4735DDD-B56B-4867-BD82-FA75C379D5D5}" type="pres">
      <dgm:prSet presAssocID="{FE9B6A8F-C6BB-4B20-BBF5-E1BAA8C136A0}" presName="linV" presStyleCnt="0"/>
      <dgm:spPr/>
    </dgm:pt>
    <dgm:pt modelId="{9F098A5F-15D0-4017-9D62-FB535CBFB391}" type="pres">
      <dgm:prSet presAssocID="{FE9B6A8F-C6BB-4B20-BBF5-E1BAA8C136A0}" presName="spVertical1" presStyleCnt="0"/>
      <dgm:spPr/>
    </dgm:pt>
    <dgm:pt modelId="{AD76EDB3-44C0-428B-B5BD-24DB7957517C}" type="pres">
      <dgm:prSet presAssocID="{FE9B6A8F-C6BB-4B20-BBF5-E1BAA8C136A0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6A1FFE-823C-449B-A9F8-DCCBEA18C850}" type="pres">
      <dgm:prSet presAssocID="{FE9B6A8F-C6BB-4B20-BBF5-E1BAA8C136A0}" presName="spVertical2" presStyleCnt="0"/>
      <dgm:spPr/>
    </dgm:pt>
    <dgm:pt modelId="{D2DF9585-D394-4FDC-8A61-4B5FC00605EC}" type="pres">
      <dgm:prSet presAssocID="{FE9B6A8F-C6BB-4B20-BBF5-E1BAA8C136A0}" presName="spVertical3" presStyleCnt="0"/>
      <dgm:spPr/>
    </dgm:pt>
    <dgm:pt modelId="{02E63EA6-3C14-4625-9F3A-5166EDCEB118}" type="pres">
      <dgm:prSet presAssocID="{4082365C-0F68-4715-BA6B-328BA95D3701}" presName="space" presStyleCnt="0"/>
      <dgm:spPr/>
    </dgm:pt>
    <dgm:pt modelId="{9E153A3F-5983-4ABC-9643-19FF57102398}" type="pres">
      <dgm:prSet presAssocID="{1A810ACE-8EA9-4D97-8F6D-4F75CC134FD6}" presName="linV" presStyleCnt="0"/>
      <dgm:spPr/>
    </dgm:pt>
    <dgm:pt modelId="{F41E90D0-8E2C-45B1-8628-6F0F8FBA3FB1}" type="pres">
      <dgm:prSet presAssocID="{1A810ACE-8EA9-4D97-8F6D-4F75CC134FD6}" presName="spVertical1" presStyleCnt="0"/>
      <dgm:spPr/>
    </dgm:pt>
    <dgm:pt modelId="{E333C7EE-A365-47C6-97F5-028CA09224A5}" type="pres">
      <dgm:prSet presAssocID="{1A810ACE-8EA9-4D97-8F6D-4F75CC134FD6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29FC5C-BD78-4CAD-9A4A-C91A0B5D00B7}" type="pres">
      <dgm:prSet presAssocID="{1A810ACE-8EA9-4D97-8F6D-4F75CC134FD6}" presName="spVertical2" presStyleCnt="0"/>
      <dgm:spPr/>
    </dgm:pt>
    <dgm:pt modelId="{13A78835-42B3-46D8-B627-6A60121AD183}" type="pres">
      <dgm:prSet presAssocID="{1A810ACE-8EA9-4D97-8F6D-4F75CC134FD6}" presName="spVertical3" presStyleCnt="0"/>
      <dgm:spPr/>
    </dgm:pt>
    <dgm:pt modelId="{0E65916D-6000-4569-A8FA-1F032A3E80D3}" type="pres">
      <dgm:prSet presAssocID="{4051EE25-37A7-4A9F-8207-EF3A114657BE}" presName="padding2" presStyleCnt="0"/>
      <dgm:spPr/>
    </dgm:pt>
    <dgm:pt modelId="{BC67DF3E-8F83-46B4-A52F-F26E44722AD2}" type="pres">
      <dgm:prSet presAssocID="{4051EE25-37A7-4A9F-8207-EF3A114657BE}" presName="negArrow" presStyleCnt="0"/>
      <dgm:spPr/>
    </dgm:pt>
    <dgm:pt modelId="{C74AAEAC-F42F-47F4-994E-BEC698B56C98}" type="pres">
      <dgm:prSet presAssocID="{4051EE25-37A7-4A9F-8207-EF3A114657BE}" presName="backgroundArrow" presStyleLbl="node1" presStyleIdx="0" presStyleCnt="1" custLinFactNeighborX="-202" custLinFactNeighborY="549"/>
      <dgm:spPr/>
    </dgm:pt>
  </dgm:ptLst>
  <dgm:cxnLst>
    <dgm:cxn modelId="{C427FF24-7F60-49CA-A068-4CADD7BC1383}" type="presOf" srcId="{9AB9FEC8-B81D-4439-8A6C-A509F2D94BD2}" destId="{6D79549E-554F-4E9F-BBCF-BA195D4598CC}" srcOrd="0" destOrd="0" presId="urn:microsoft.com/office/officeart/2005/8/layout/hProcess3"/>
    <dgm:cxn modelId="{73C6C35E-2E39-4374-9386-DFBA50D75A44}" srcId="{4051EE25-37A7-4A9F-8207-EF3A114657BE}" destId="{1A810ACE-8EA9-4D97-8F6D-4F75CC134FD6}" srcOrd="2" destOrd="0" parTransId="{B060C410-FBF9-4F03-A263-94B7C759F5DC}" sibTransId="{7C2AFB2F-A1B5-4BF3-8B36-9CD2FE8ED81F}"/>
    <dgm:cxn modelId="{6D6DE85E-CBB4-4CCB-B1D7-9EAACBF9CD53}" type="presOf" srcId="{4051EE25-37A7-4A9F-8207-EF3A114657BE}" destId="{D666A732-AACD-4B6D-9914-EF9A13525B42}" srcOrd="0" destOrd="0" presId="urn:microsoft.com/office/officeart/2005/8/layout/hProcess3"/>
    <dgm:cxn modelId="{C8A5BFAF-64EE-40E6-84D3-EE3B45FEF7D1}" srcId="{4051EE25-37A7-4A9F-8207-EF3A114657BE}" destId="{9AB9FEC8-B81D-4439-8A6C-A509F2D94BD2}" srcOrd="0" destOrd="0" parTransId="{503D8E70-45B5-4414-A04A-486CC46D19B5}" sibTransId="{B9088BEC-38AC-46FE-8CC6-40886A695D93}"/>
    <dgm:cxn modelId="{C3746D7D-FCB7-4779-9F07-116661381F4F}" srcId="{4051EE25-37A7-4A9F-8207-EF3A114657BE}" destId="{FE9B6A8F-C6BB-4B20-BBF5-E1BAA8C136A0}" srcOrd="1" destOrd="0" parTransId="{EF8069E6-5322-4808-900C-A72F329E475E}" sibTransId="{4082365C-0F68-4715-BA6B-328BA95D3701}"/>
    <dgm:cxn modelId="{EB5E79E1-CA20-4741-BEBD-9B7D25B5E3CE}" type="presOf" srcId="{FE9B6A8F-C6BB-4B20-BBF5-E1BAA8C136A0}" destId="{AD76EDB3-44C0-428B-B5BD-24DB7957517C}" srcOrd="0" destOrd="0" presId="urn:microsoft.com/office/officeart/2005/8/layout/hProcess3"/>
    <dgm:cxn modelId="{7B555576-3DC5-45D0-A0EA-2BC4FFB7D3C5}" type="presOf" srcId="{1A810ACE-8EA9-4D97-8F6D-4F75CC134FD6}" destId="{E333C7EE-A365-47C6-97F5-028CA09224A5}" srcOrd="0" destOrd="0" presId="urn:microsoft.com/office/officeart/2005/8/layout/hProcess3"/>
    <dgm:cxn modelId="{8AF4AC28-3D0E-4EB8-B27F-FDB1ACCCA3AE}" type="presParOf" srcId="{D666A732-AACD-4B6D-9914-EF9A13525B42}" destId="{6CC5C8DA-6F21-4D03-A049-1E7F58378BED}" srcOrd="0" destOrd="0" presId="urn:microsoft.com/office/officeart/2005/8/layout/hProcess3"/>
    <dgm:cxn modelId="{549CD45F-38A4-4EB0-B100-E92981F3FB00}" type="presParOf" srcId="{D666A732-AACD-4B6D-9914-EF9A13525B42}" destId="{F0E4AB82-75A9-4E42-822D-56972836004E}" srcOrd="1" destOrd="0" presId="urn:microsoft.com/office/officeart/2005/8/layout/hProcess3"/>
    <dgm:cxn modelId="{D8C201D1-30C7-451C-AC76-6EF1E8129066}" type="presParOf" srcId="{F0E4AB82-75A9-4E42-822D-56972836004E}" destId="{2D8C18DA-887B-4ED8-9898-C9D8F4418080}" srcOrd="0" destOrd="0" presId="urn:microsoft.com/office/officeart/2005/8/layout/hProcess3"/>
    <dgm:cxn modelId="{E4349576-617D-4675-92DC-7F094DFD78EE}" type="presParOf" srcId="{F0E4AB82-75A9-4E42-822D-56972836004E}" destId="{2DE0D374-C23E-4775-BD57-7AC5CA48B8BE}" srcOrd="1" destOrd="0" presId="urn:microsoft.com/office/officeart/2005/8/layout/hProcess3"/>
    <dgm:cxn modelId="{C3D52CD8-68EB-418F-9747-20D700DDCC00}" type="presParOf" srcId="{2DE0D374-C23E-4775-BD57-7AC5CA48B8BE}" destId="{5EDB58C3-9239-4AE8-B1BB-EC58E3119B19}" srcOrd="0" destOrd="0" presId="urn:microsoft.com/office/officeart/2005/8/layout/hProcess3"/>
    <dgm:cxn modelId="{6834CDFF-3563-4822-AF07-EF26976F448B}" type="presParOf" srcId="{2DE0D374-C23E-4775-BD57-7AC5CA48B8BE}" destId="{6D79549E-554F-4E9F-BBCF-BA195D4598CC}" srcOrd="1" destOrd="0" presId="urn:microsoft.com/office/officeart/2005/8/layout/hProcess3"/>
    <dgm:cxn modelId="{B4E3F727-B851-465B-AE34-9650502364A9}" type="presParOf" srcId="{2DE0D374-C23E-4775-BD57-7AC5CA48B8BE}" destId="{F01CD9BA-E907-4B35-8C7F-B1C873B3D572}" srcOrd="2" destOrd="0" presId="urn:microsoft.com/office/officeart/2005/8/layout/hProcess3"/>
    <dgm:cxn modelId="{8D764FAF-6148-45FA-A9CD-245CCA8C8F26}" type="presParOf" srcId="{2DE0D374-C23E-4775-BD57-7AC5CA48B8BE}" destId="{69DF83CA-CB81-40D2-B5B0-887EB2FB6ACE}" srcOrd="3" destOrd="0" presId="urn:microsoft.com/office/officeart/2005/8/layout/hProcess3"/>
    <dgm:cxn modelId="{7FC15AC1-D3A8-4A0C-B6E9-35A7E78BCC70}" type="presParOf" srcId="{F0E4AB82-75A9-4E42-822D-56972836004E}" destId="{09C24C6D-B31A-4426-9EE6-B53F1F1E1716}" srcOrd="2" destOrd="0" presId="urn:microsoft.com/office/officeart/2005/8/layout/hProcess3"/>
    <dgm:cxn modelId="{52EC7DA3-B6A6-48B8-91AF-69CD6A04B152}" type="presParOf" srcId="{F0E4AB82-75A9-4E42-822D-56972836004E}" destId="{D4735DDD-B56B-4867-BD82-FA75C379D5D5}" srcOrd="3" destOrd="0" presId="urn:microsoft.com/office/officeart/2005/8/layout/hProcess3"/>
    <dgm:cxn modelId="{A6900972-A404-4CCA-A1E6-03965DE4DDE8}" type="presParOf" srcId="{D4735DDD-B56B-4867-BD82-FA75C379D5D5}" destId="{9F098A5F-15D0-4017-9D62-FB535CBFB391}" srcOrd="0" destOrd="0" presId="urn:microsoft.com/office/officeart/2005/8/layout/hProcess3"/>
    <dgm:cxn modelId="{5D044E05-01B6-4F48-A2D2-35D47F3CACB3}" type="presParOf" srcId="{D4735DDD-B56B-4867-BD82-FA75C379D5D5}" destId="{AD76EDB3-44C0-428B-B5BD-24DB7957517C}" srcOrd="1" destOrd="0" presId="urn:microsoft.com/office/officeart/2005/8/layout/hProcess3"/>
    <dgm:cxn modelId="{0E9ED9DC-F57A-452B-B49C-C430D42E7804}" type="presParOf" srcId="{D4735DDD-B56B-4867-BD82-FA75C379D5D5}" destId="{F76A1FFE-823C-449B-A9F8-DCCBEA18C850}" srcOrd="2" destOrd="0" presId="urn:microsoft.com/office/officeart/2005/8/layout/hProcess3"/>
    <dgm:cxn modelId="{026F163D-0E9A-45ED-A289-7307E7FB51F7}" type="presParOf" srcId="{D4735DDD-B56B-4867-BD82-FA75C379D5D5}" destId="{D2DF9585-D394-4FDC-8A61-4B5FC00605EC}" srcOrd="3" destOrd="0" presId="urn:microsoft.com/office/officeart/2005/8/layout/hProcess3"/>
    <dgm:cxn modelId="{A2029623-2DD4-46C8-A463-61047ABE9963}" type="presParOf" srcId="{F0E4AB82-75A9-4E42-822D-56972836004E}" destId="{02E63EA6-3C14-4625-9F3A-5166EDCEB118}" srcOrd="4" destOrd="0" presId="urn:microsoft.com/office/officeart/2005/8/layout/hProcess3"/>
    <dgm:cxn modelId="{1393ECF1-6B5F-43F3-87CC-287AA6103E6D}" type="presParOf" srcId="{F0E4AB82-75A9-4E42-822D-56972836004E}" destId="{9E153A3F-5983-4ABC-9643-19FF57102398}" srcOrd="5" destOrd="0" presId="urn:microsoft.com/office/officeart/2005/8/layout/hProcess3"/>
    <dgm:cxn modelId="{23FC016F-2FA7-4A2C-9E33-44FAF185469B}" type="presParOf" srcId="{9E153A3F-5983-4ABC-9643-19FF57102398}" destId="{F41E90D0-8E2C-45B1-8628-6F0F8FBA3FB1}" srcOrd="0" destOrd="0" presId="urn:microsoft.com/office/officeart/2005/8/layout/hProcess3"/>
    <dgm:cxn modelId="{CAF627A8-1869-4E1D-812B-A1401E42F47B}" type="presParOf" srcId="{9E153A3F-5983-4ABC-9643-19FF57102398}" destId="{E333C7EE-A365-47C6-97F5-028CA09224A5}" srcOrd="1" destOrd="0" presId="urn:microsoft.com/office/officeart/2005/8/layout/hProcess3"/>
    <dgm:cxn modelId="{9BD352F5-8F1E-4CC0-9C16-FE4056A62109}" type="presParOf" srcId="{9E153A3F-5983-4ABC-9643-19FF57102398}" destId="{DE29FC5C-BD78-4CAD-9A4A-C91A0B5D00B7}" srcOrd="2" destOrd="0" presId="urn:microsoft.com/office/officeart/2005/8/layout/hProcess3"/>
    <dgm:cxn modelId="{FAB8F889-2C4F-49BC-ACF3-44A8A0A5575F}" type="presParOf" srcId="{9E153A3F-5983-4ABC-9643-19FF57102398}" destId="{13A78835-42B3-46D8-B627-6A60121AD183}" srcOrd="3" destOrd="0" presId="urn:microsoft.com/office/officeart/2005/8/layout/hProcess3"/>
    <dgm:cxn modelId="{74E2B1F5-9F95-4BA0-9B5C-35D8D0B0ADAF}" type="presParOf" srcId="{F0E4AB82-75A9-4E42-822D-56972836004E}" destId="{0E65916D-6000-4569-A8FA-1F032A3E80D3}" srcOrd="6" destOrd="0" presId="urn:microsoft.com/office/officeart/2005/8/layout/hProcess3"/>
    <dgm:cxn modelId="{DB92EDD2-B953-4E88-A93D-AB60416B415B}" type="presParOf" srcId="{F0E4AB82-75A9-4E42-822D-56972836004E}" destId="{BC67DF3E-8F83-46B4-A52F-F26E44722AD2}" srcOrd="7" destOrd="0" presId="urn:microsoft.com/office/officeart/2005/8/layout/hProcess3"/>
    <dgm:cxn modelId="{26FB8546-A2E4-4EB4-9E18-C505D20107FE}" type="presParOf" srcId="{F0E4AB82-75A9-4E42-822D-56972836004E}" destId="{C74AAEAC-F42F-47F4-994E-BEC698B56C98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7AD024C-EAED-4330-BF6F-C7C04F4753B0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02B9E2-F50B-492E-8540-290DA39F5018}">
      <dgm:prSet phldrT="[Текст]"/>
      <dgm:spPr/>
      <dgm:t>
        <a:bodyPr/>
        <a:lstStyle/>
        <a:p>
          <a:r>
            <a:rPr lang="ru-RU" dirty="0" smtClean="0">
              <a:solidFill>
                <a:schemeClr val="accent3">
                  <a:lumMod val="60000"/>
                  <a:lumOff val="40000"/>
                </a:schemeClr>
              </a:solidFill>
            </a:rPr>
            <a:t>Методические рекомендации</a:t>
          </a:r>
          <a:endParaRPr lang="ru-RU" dirty="0">
            <a:solidFill>
              <a:schemeClr val="accent3">
                <a:lumMod val="60000"/>
                <a:lumOff val="40000"/>
              </a:schemeClr>
            </a:solidFill>
          </a:endParaRPr>
        </a:p>
      </dgm:t>
    </dgm:pt>
    <dgm:pt modelId="{26007299-C756-4708-81A7-7894568C6E7E}" type="parTrans" cxnId="{3085B5A8-0B0E-40F1-80C5-CA308CCD68E3}">
      <dgm:prSet/>
      <dgm:spPr/>
      <dgm:t>
        <a:bodyPr/>
        <a:lstStyle/>
        <a:p>
          <a:endParaRPr lang="ru-RU"/>
        </a:p>
      </dgm:t>
    </dgm:pt>
    <dgm:pt modelId="{BA41F9B5-A640-4239-AEAE-2F26DF8CEE9B}" type="sibTrans" cxnId="{3085B5A8-0B0E-40F1-80C5-CA308CCD68E3}">
      <dgm:prSet/>
      <dgm:spPr/>
      <dgm:t>
        <a:bodyPr/>
        <a:lstStyle/>
        <a:p>
          <a:endParaRPr lang="ru-RU"/>
        </a:p>
      </dgm:t>
    </dgm:pt>
    <dgm:pt modelId="{E0210C1A-3E3A-4CCD-BCB2-64C0EC9369A5}">
      <dgm:prSet/>
      <dgm:spPr/>
      <dgm:t>
        <a:bodyPr/>
        <a:lstStyle/>
        <a:p>
          <a:r>
            <a:rPr lang="ru-RU" b="0" i="0" dirty="0" smtClean="0"/>
            <a:t>-необходимо активизировать детей;</a:t>
          </a:r>
          <a:r>
            <a:rPr lang="ru-RU" dirty="0" smtClean="0"/>
            <a:t/>
          </a:r>
          <a:br>
            <a:rPr lang="ru-RU" dirty="0" smtClean="0"/>
          </a:br>
          <a:r>
            <a:rPr lang="ru-RU" dirty="0" smtClean="0"/>
            <a:t>-</a:t>
          </a:r>
          <a:r>
            <a:rPr lang="ru-RU" b="0" i="0" dirty="0" smtClean="0"/>
            <a:t>вооружить их оптимальными способами осуществления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деятельности;</a:t>
          </a:r>
          <a:r>
            <a:rPr lang="ru-RU" dirty="0" smtClean="0"/>
            <a:t/>
          </a:r>
          <a:br>
            <a:rPr lang="ru-RU" dirty="0" smtClean="0"/>
          </a:br>
          <a:r>
            <a:rPr lang="ru-RU" dirty="0" smtClean="0"/>
            <a:t>-</a:t>
          </a:r>
          <a:r>
            <a:rPr lang="ru-RU" b="0" i="0" dirty="0" smtClean="0"/>
            <a:t>подвести эту деятельность к творчеству;</a:t>
          </a:r>
          <a:endParaRPr lang="ru-RU" dirty="0"/>
        </a:p>
      </dgm:t>
    </dgm:pt>
    <dgm:pt modelId="{C92F22D6-E767-4CA3-9E78-930374B6ACD2}" type="parTrans" cxnId="{5DC94629-06C9-4EDA-9E2C-59046A5E392B}">
      <dgm:prSet/>
      <dgm:spPr/>
      <dgm:t>
        <a:bodyPr/>
        <a:lstStyle/>
        <a:p>
          <a:endParaRPr lang="ru-RU"/>
        </a:p>
      </dgm:t>
    </dgm:pt>
    <dgm:pt modelId="{71EE1411-E966-441C-BE45-643BEE46CFDA}" type="sibTrans" cxnId="{5DC94629-06C9-4EDA-9E2C-59046A5E392B}">
      <dgm:prSet/>
      <dgm:spPr/>
      <dgm:t>
        <a:bodyPr/>
        <a:lstStyle/>
        <a:p>
          <a:endParaRPr lang="ru-RU"/>
        </a:p>
      </dgm:t>
    </dgm:pt>
    <dgm:pt modelId="{32B09AB6-BCE4-49B4-ADB3-D084E34D059D}">
      <dgm:prSet/>
      <dgm:spPr/>
      <dgm:t>
        <a:bodyPr/>
        <a:lstStyle/>
        <a:p>
          <a:r>
            <a:rPr lang="ru-RU" b="0" i="0" dirty="0" smtClean="0"/>
            <a:t>-предоставить воспитанникам больше самостоятельности;</a:t>
          </a:r>
          <a:r>
            <a:rPr lang="ru-RU" dirty="0" smtClean="0"/>
            <a:t/>
          </a:r>
          <a:br>
            <a:rPr lang="ru-RU" dirty="0" smtClean="0"/>
          </a:br>
          <a:r>
            <a:rPr lang="ru-RU" dirty="0" smtClean="0"/>
            <a:t>-</a:t>
          </a:r>
          <a:r>
            <a:rPr lang="ru-RU" b="0" i="0" dirty="0" smtClean="0"/>
            <a:t>развить такие личностные самообразования детей, как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самостоятельность, активность, общение;</a:t>
          </a:r>
          <a:r>
            <a:rPr lang="ru-RU" dirty="0" smtClean="0"/>
            <a:t/>
          </a:r>
          <a:br>
            <a:rPr lang="ru-RU" dirty="0" smtClean="0"/>
          </a:br>
          <a:r>
            <a:rPr lang="ru-RU" dirty="0" smtClean="0"/>
            <a:t>-</a:t>
          </a:r>
          <a:r>
            <a:rPr lang="ru-RU" b="0" i="0" dirty="0" smtClean="0"/>
            <a:t>постепенно предоставить детям полную свободу в принятии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решений.</a:t>
          </a:r>
          <a:endParaRPr lang="ru-RU" dirty="0"/>
        </a:p>
      </dgm:t>
    </dgm:pt>
    <dgm:pt modelId="{95103906-A4E2-407F-9CE5-7E8929B6A1C7}" type="parTrans" cxnId="{0DB0BD69-C19F-4C2F-9BDF-CF1D4F252E54}">
      <dgm:prSet/>
      <dgm:spPr/>
      <dgm:t>
        <a:bodyPr/>
        <a:lstStyle/>
        <a:p>
          <a:endParaRPr lang="ru-RU"/>
        </a:p>
      </dgm:t>
    </dgm:pt>
    <dgm:pt modelId="{F61F7A43-D2F3-464E-A2CD-20B1B6187F21}" type="sibTrans" cxnId="{0DB0BD69-C19F-4C2F-9BDF-CF1D4F252E54}">
      <dgm:prSet/>
      <dgm:spPr/>
      <dgm:t>
        <a:bodyPr/>
        <a:lstStyle/>
        <a:p>
          <a:endParaRPr lang="ru-RU"/>
        </a:p>
      </dgm:t>
    </dgm:pt>
    <dgm:pt modelId="{2649E0C5-865D-4FEC-B45D-5CFA3148E7ED}">
      <dgm:prSet/>
      <dgm:spPr/>
      <dgm:t>
        <a:bodyPr/>
        <a:lstStyle/>
        <a:p>
          <a:r>
            <a:rPr lang="ru-RU" b="0" i="0" dirty="0" smtClean="0"/>
            <a:t>Особого внимания требует повышение квалификации педагогов: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недостаточно показать им как надо работать, нужно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организовать поддержку, </a:t>
          </a:r>
          <a:r>
            <a:rPr lang="ru-RU" b="0" i="0" dirty="0" err="1" smtClean="0"/>
            <a:t>взаимообучение</a:t>
          </a:r>
          <a:r>
            <a:rPr lang="ru-RU" b="0" i="0" dirty="0" smtClean="0"/>
            <a:t>, развить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рефлексивную и креативную практику</a:t>
          </a:r>
          <a:endParaRPr lang="ru-RU" dirty="0"/>
        </a:p>
      </dgm:t>
    </dgm:pt>
    <dgm:pt modelId="{C96BD749-FE5C-44C2-B059-7950DBDD918E}" type="parTrans" cxnId="{BFBED91B-BCD2-4AEA-A3B0-7EC06A15A6B5}">
      <dgm:prSet/>
      <dgm:spPr/>
      <dgm:t>
        <a:bodyPr/>
        <a:lstStyle/>
        <a:p>
          <a:endParaRPr lang="ru-RU"/>
        </a:p>
      </dgm:t>
    </dgm:pt>
    <dgm:pt modelId="{A681F4BF-6A53-4748-B6AD-FAB50FDD80A8}" type="sibTrans" cxnId="{BFBED91B-BCD2-4AEA-A3B0-7EC06A15A6B5}">
      <dgm:prSet/>
      <dgm:spPr/>
      <dgm:t>
        <a:bodyPr/>
        <a:lstStyle/>
        <a:p>
          <a:endParaRPr lang="ru-RU"/>
        </a:p>
      </dgm:t>
    </dgm:pt>
    <dgm:pt modelId="{5E3F3DCF-D02F-4496-A5C5-AF6B0C2D5411}">
      <dgm:prSet phldrT="[Текст]"/>
      <dgm:spPr/>
      <dgm:t>
        <a:bodyPr/>
        <a:lstStyle/>
        <a:p>
          <a:r>
            <a:rPr lang="ru-RU" dirty="0" smtClean="0"/>
            <a:t>Обеспечить ребенку «ситуацию успеха», необходимую для его полноценного развития </a:t>
          </a:r>
        </a:p>
        <a:p>
          <a:r>
            <a:rPr lang="ru-RU" dirty="0" smtClean="0"/>
            <a:t>и психического здоровья</a:t>
          </a:r>
        </a:p>
      </dgm:t>
    </dgm:pt>
    <dgm:pt modelId="{57E9D861-291E-467B-A2B3-F18F375B1811}" type="sibTrans" cxnId="{B95566A3-5801-48F7-8D91-F5AB38099A5E}">
      <dgm:prSet/>
      <dgm:spPr/>
      <dgm:t>
        <a:bodyPr/>
        <a:lstStyle/>
        <a:p>
          <a:endParaRPr lang="ru-RU"/>
        </a:p>
      </dgm:t>
    </dgm:pt>
    <dgm:pt modelId="{5B4FF6BD-DC08-4802-BF09-8BFCDD778401}" type="parTrans" cxnId="{B95566A3-5801-48F7-8D91-F5AB38099A5E}">
      <dgm:prSet/>
      <dgm:spPr/>
      <dgm:t>
        <a:bodyPr/>
        <a:lstStyle/>
        <a:p>
          <a:endParaRPr lang="ru-RU"/>
        </a:p>
      </dgm:t>
    </dgm:pt>
    <dgm:pt modelId="{DA76FEBB-9981-4344-AC06-B364E4D1A243}" type="pres">
      <dgm:prSet presAssocID="{97AD024C-EAED-4330-BF6F-C7C04F4753B0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47587C0-69BD-4211-8EF9-2157ED2ECAE2}" type="pres">
      <dgm:prSet presAssocID="{1902B9E2-F50B-492E-8540-290DA39F5018}" presName="root1" presStyleCnt="0"/>
      <dgm:spPr/>
    </dgm:pt>
    <dgm:pt modelId="{CA254DFD-03F2-4163-BCD0-F8249937B157}" type="pres">
      <dgm:prSet presAssocID="{1902B9E2-F50B-492E-8540-290DA39F5018}" presName="LevelOneTextNode" presStyleLbl="node0" presStyleIdx="0" presStyleCnt="1">
        <dgm:presLayoutVars>
          <dgm:chPref val="3"/>
        </dgm:presLayoutVars>
      </dgm:prSet>
      <dgm:spPr/>
    </dgm:pt>
    <dgm:pt modelId="{161C9627-1930-4F07-842E-D81A6D09D777}" type="pres">
      <dgm:prSet presAssocID="{1902B9E2-F50B-492E-8540-290DA39F5018}" presName="level2hierChild" presStyleCnt="0"/>
      <dgm:spPr/>
    </dgm:pt>
    <dgm:pt modelId="{9535B6F0-3871-4964-917E-966DC6A22171}" type="pres">
      <dgm:prSet presAssocID="{C92F22D6-E767-4CA3-9E78-930374B6ACD2}" presName="conn2-1" presStyleLbl="parChTrans1D2" presStyleIdx="0" presStyleCnt="4"/>
      <dgm:spPr/>
    </dgm:pt>
    <dgm:pt modelId="{F09108E8-C85A-4749-90C5-BF59E5488A5C}" type="pres">
      <dgm:prSet presAssocID="{C92F22D6-E767-4CA3-9E78-930374B6ACD2}" presName="connTx" presStyleLbl="parChTrans1D2" presStyleIdx="0" presStyleCnt="4"/>
      <dgm:spPr/>
    </dgm:pt>
    <dgm:pt modelId="{F7C23251-259C-4E4C-8934-F12425778E17}" type="pres">
      <dgm:prSet presAssocID="{E0210C1A-3E3A-4CCD-BCB2-64C0EC9369A5}" presName="root2" presStyleCnt="0"/>
      <dgm:spPr/>
    </dgm:pt>
    <dgm:pt modelId="{2FD2E876-0B5F-47B5-86D1-51E1BC52F6C2}" type="pres">
      <dgm:prSet presAssocID="{E0210C1A-3E3A-4CCD-BCB2-64C0EC9369A5}" presName="LevelTwoTextNode" presStyleLbl="node2" presStyleIdx="0" presStyleCnt="4">
        <dgm:presLayoutVars>
          <dgm:chPref val="3"/>
        </dgm:presLayoutVars>
      </dgm:prSet>
      <dgm:spPr/>
    </dgm:pt>
    <dgm:pt modelId="{5F957BFB-C5E1-4ED0-8B32-D6DCE03F9DEE}" type="pres">
      <dgm:prSet presAssocID="{E0210C1A-3E3A-4CCD-BCB2-64C0EC9369A5}" presName="level3hierChild" presStyleCnt="0"/>
      <dgm:spPr/>
    </dgm:pt>
    <dgm:pt modelId="{91A106B9-1E0B-4775-A25E-0CBBD4A5C5A3}" type="pres">
      <dgm:prSet presAssocID="{95103906-A4E2-407F-9CE5-7E8929B6A1C7}" presName="conn2-1" presStyleLbl="parChTrans1D2" presStyleIdx="1" presStyleCnt="4"/>
      <dgm:spPr/>
    </dgm:pt>
    <dgm:pt modelId="{9237803A-B4FB-452F-BDF1-A5D6375B96B2}" type="pres">
      <dgm:prSet presAssocID="{95103906-A4E2-407F-9CE5-7E8929B6A1C7}" presName="connTx" presStyleLbl="parChTrans1D2" presStyleIdx="1" presStyleCnt="4"/>
      <dgm:spPr/>
    </dgm:pt>
    <dgm:pt modelId="{2418FAB0-8920-421F-B652-D6052143316C}" type="pres">
      <dgm:prSet presAssocID="{32B09AB6-BCE4-49B4-ADB3-D084E34D059D}" presName="root2" presStyleCnt="0"/>
      <dgm:spPr/>
    </dgm:pt>
    <dgm:pt modelId="{2C211311-5757-43FE-9FD4-1B5356EEF405}" type="pres">
      <dgm:prSet presAssocID="{32B09AB6-BCE4-49B4-ADB3-D084E34D059D}" presName="LevelTwoTextNode" presStyleLbl="node2" presStyleIdx="1" presStyleCnt="4">
        <dgm:presLayoutVars>
          <dgm:chPref val="3"/>
        </dgm:presLayoutVars>
      </dgm:prSet>
      <dgm:spPr/>
    </dgm:pt>
    <dgm:pt modelId="{C072605A-EA8D-4469-8373-4FA37573B70C}" type="pres">
      <dgm:prSet presAssocID="{32B09AB6-BCE4-49B4-ADB3-D084E34D059D}" presName="level3hierChild" presStyleCnt="0"/>
      <dgm:spPr/>
    </dgm:pt>
    <dgm:pt modelId="{64060D0B-51F3-4F23-9150-1C159118ABF5}" type="pres">
      <dgm:prSet presAssocID="{5B4FF6BD-DC08-4802-BF09-8BFCDD778401}" presName="conn2-1" presStyleLbl="parChTrans1D2" presStyleIdx="2" presStyleCnt="4"/>
      <dgm:spPr/>
    </dgm:pt>
    <dgm:pt modelId="{85AC14A4-5EA7-49D2-8238-A5002305D7D7}" type="pres">
      <dgm:prSet presAssocID="{5B4FF6BD-DC08-4802-BF09-8BFCDD778401}" presName="connTx" presStyleLbl="parChTrans1D2" presStyleIdx="2" presStyleCnt="4"/>
      <dgm:spPr/>
    </dgm:pt>
    <dgm:pt modelId="{3149E6C4-4828-42BA-A88B-FD8224D8B1EF}" type="pres">
      <dgm:prSet presAssocID="{5E3F3DCF-D02F-4496-A5C5-AF6B0C2D5411}" presName="root2" presStyleCnt="0"/>
      <dgm:spPr/>
    </dgm:pt>
    <dgm:pt modelId="{86440AEB-4447-4FCA-A011-F84A5870D31B}" type="pres">
      <dgm:prSet presAssocID="{5E3F3DCF-D02F-4496-A5C5-AF6B0C2D5411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0D582F-787E-4433-9365-79611A67A9E6}" type="pres">
      <dgm:prSet presAssocID="{5E3F3DCF-D02F-4496-A5C5-AF6B0C2D5411}" presName="level3hierChild" presStyleCnt="0"/>
      <dgm:spPr/>
    </dgm:pt>
    <dgm:pt modelId="{8210563E-81B3-490A-A720-57E73B827EAC}" type="pres">
      <dgm:prSet presAssocID="{C96BD749-FE5C-44C2-B059-7950DBDD918E}" presName="conn2-1" presStyleLbl="parChTrans1D2" presStyleIdx="3" presStyleCnt="4"/>
      <dgm:spPr/>
    </dgm:pt>
    <dgm:pt modelId="{016DB25B-E7A9-463F-B5C5-8582603BB560}" type="pres">
      <dgm:prSet presAssocID="{C96BD749-FE5C-44C2-B059-7950DBDD918E}" presName="connTx" presStyleLbl="parChTrans1D2" presStyleIdx="3" presStyleCnt="4"/>
      <dgm:spPr/>
    </dgm:pt>
    <dgm:pt modelId="{607AB313-FD37-4C43-BF60-D2EC34D1F941}" type="pres">
      <dgm:prSet presAssocID="{2649E0C5-865D-4FEC-B45D-5CFA3148E7ED}" presName="root2" presStyleCnt="0"/>
      <dgm:spPr/>
    </dgm:pt>
    <dgm:pt modelId="{248CA28A-B15E-4C1C-99E1-2B355DE50CCD}" type="pres">
      <dgm:prSet presAssocID="{2649E0C5-865D-4FEC-B45D-5CFA3148E7ED}" presName="LevelTwoTextNode" presStyleLbl="node2" presStyleIdx="3" presStyleCnt="4">
        <dgm:presLayoutVars>
          <dgm:chPref val="3"/>
        </dgm:presLayoutVars>
      </dgm:prSet>
      <dgm:spPr/>
    </dgm:pt>
    <dgm:pt modelId="{547D68C5-7F70-4090-B2BE-414C9E19C344}" type="pres">
      <dgm:prSet presAssocID="{2649E0C5-865D-4FEC-B45D-5CFA3148E7ED}" presName="level3hierChild" presStyleCnt="0"/>
      <dgm:spPr/>
    </dgm:pt>
  </dgm:ptLst>
  <dgm:cxnLst>
    <dgm:cxn modelId="{0DB0BD69-C19F-4C2F-9BDF-CF1D4F252E54}" srcId="{1902B9E2-F50B-492E-8540-290DA39F5018}" destId="{32B09AB6-BCE4-49B4-ADB3-D084E34D059D}" srcOrd="1" destOrd="0" parTransId="{95103906-A4E2-407F-9CE5-7E8929B6A1C7}" sibTransId="{F61F7A43-D2F3-464E-A2CD-20B1B6187F21}"/>
    <dgm:cxn modelId="{1262624C-57B3-4B1C-B61A-9B81B27E8B32}" type="presOf" srcId="{1902B9E2-F50B-492E-8540-290DA39F5018}" destId="{CA254DFD-03F2-4163-BCD0-F8249937B157}" srcOrd="0" destOrd="0" presId="urn:microsoft.com/office/officeart/2008/layout/HorizontalMultiLevelHierarchy"/>
    <dgm:cxn modelId="{EB00DD6A-B1E1-426C-AA7C-A8FCD7A1A8B0}" type="presOf" srcId="{C92F22D6-E767-4CA3-9E78-930374B6ACD2}" destId="{F09108E8-C85A-4749-90C5-BF59E5488A5C}" srcOrd="1" destOrd="0" presId="urn:microsoft.com/office/officeart/2008/layout/HorizontalMultiLevelHierarchy"/>
    <dgm:cxn modelId="{04E21278-6FD4-419B-8113-C89D3B2340C6}" type="presOf" srcId="{2649E0C5-865D-4FEC-B45D-5CFA3148E7ED}" destId="{248CA28A-B15E-4C1C-99E1-2B355DE50CCD}" srcOrd="0" destOrd="0" presId="urn:microsoft.com/office/officeart/2008/layout/HorizontalMultiLevelHierarchy"/>
    <dgm:cxn modelId="{5DC94629-06C9-4EDA-9E2C-59046A5E392B}" srcId="{1902B9E2-F50B-492E-8540-290DA39F5018}" destId="{E0210C1A-3E3A-4CCD-BCB2-64C0EC9369A5}" srcOrd="0" destOrd="0" parTransId="{C92F22D6-E767-4CA3-9E78-930374B6ACD2}" sibTransId="{71EE1411-E966-441C-BE45-643BEE46CFDA}"/>
    <dgm:cxn modelId="{FCDFC894-D1D6-4B6B-A6FE-B5C5D0A966DD}" type="presOf" srcId="{C96BD749-FE5C-44C2-B059-7950DBDD918E}" destId="{8210563E-81B3-490A-A720-57E73B827EAC}" srcOrd="0" destOrd="0" presId="urn:microsoft.com/office/officeart/2008/layout/HorizontalMultiLevelHierarchy"/>
    <dgm:cxn modelId="{F5448EB4-364B-44EF-98FA-AD02BAB3F860}" type="presOf" srcId="{C96BD749-FE5C-44C2-B059-7950DBDD918E}" destId="{016DB25B-E7A9-463F-B5C5-8582603BB560}" srcOrd="1" destOrd="0" presId="urn:microsoft.com/office/officeart/2008/layout/HorizontalMultiLevelHierarchy"/>
    <dgm:cxn modelId="{D959DC19-4907-4792-B5A0-5F33D2DCDDBA}" type="presOf" srcId="{32B09AB6-BCE4-49B4-ADB3-D084E34D059D}" destId="{2C211311-5757-43FE-9FD4-1B5356EEF405}" srcOrd="0" destOrd="0" presId="urn:microsoft.com/office/officeart/2008/layout/HorizontalMultiLevelHierarchy"/>
    <dgm:cxn modelId="{19352DC9-51D7-4E03-A959-48AD66D95722}" type="presOf" srcId="{95103906-A4E2-407F-9CE5-7E8929B6A1C7}" destId="{91A106B9-1E0B-4775-A25E-0CBBD4A5C5A3}" srcOrd="0" destOrd="0" presId="urn:microsoft.com/office/officeart/2008/layout/HorizontalMultiLevelHierarchy"/>
    <dgm:cxn modelId="{014FCB2E-1370-471C-9785-70F704B1256B}" type="presOf" srcId="{5B4FF6BD-DC08-4802-BF09-8BFCDD778401}" destId="{64060D0B-51F3-4F23-9150-1C159118ABF5}" srcOrd="0" destOrd="0" presId="urn:microsoft.com/office/officeart/2008/layout/HorizontalMultiLevelHierarchy"/>
    <dgm:cxn modelId="{B95566A3-5801-48F7-8D91-F5AB38099A5E}" srcId="{1902B9E2-F50B-492E-8540-290DA39F5018}" destId="{5E3F3DCF-D02F-4496-A5C5-AF6B0C2D5411}" srcOrd="2" destOrd="0" parTransId="{5B4FF6BD-DC08-4802-BF09-8BFCDD778401}" sibTransId="{57E9D861-291E-467B-A2B3-F18F375B1811}"/>
    <dgm:cxn modelId="{370B97D2-7AFF-4444-A8F9-C163F591C32B}" type="presOf" srcId="{97AD024C-EAED-4330-BF6F-C7C04F4753B0}" destId="{DA76FEBB-9981-4344-AC06-B364E4D1A243}" srcOrd="0" destOrd="0" presId="urn:microsoft.com/office/officeart/2008/layout/HorizontalMultiLevelHierarchy"/>
    <dgm:cxn modelId="{3085B5A8-0B0E-40F1-80C5-CA308CCD68E3}" srcId="{97AD024C-EAED-4330-BF6F-C7C04F4753B0}" destId="{1902B9E2-F50B-492E-8540-290DA39F5018}" srcOrd="0" destOrd="0" parTransId="{26007299-C756-4708-81A7-7894568C6E7E}" sibTransId="{BA41F9B5-A640-4239-AEAE-2F26DF8CEE9B}"/>
    <dgm:cxn modelId="{B1EFD054-1A93-4276-8661-522FBBF1980D}" type="presOf" srcId="{95103906-A4E2-407F-9CE5-7E8929B6A1C7}" destId="{9237803A-B4FB-452F-BDF1-A5D6375B96B2}" srcOrd="1" destOrd="0" presId="urn:microsoft.com/office/officeart/2008/layout/HorizontalMultiLevelHierarchy"/>
    <dgm:cxn modelId="{108FFECF-07E2-4A82-8E22-37FBE4E0EFA1}" type="presOf" srcId="{E0210C1A-3E3A-4CCD-BCB2-64C0EC9369A5}" destId="{2FD2E876-0B5F-47B5-86D1-51E1BC52F6C2}" srcOrd="0" destOrd="0" presId="urn:microsoft.com/office/officeart/2008/layout/HorizontalMultiLevelHierarchy"/>
    <dgm:cxn modelId="{BFBED91B-BCD2-4AEA-A3B0-7EC06A15A6B5}" srcId="{1902B9E2-F50B-492E-8540-290DA39F5018}" destId="{2649E0C5-865D-4FEC-B45D-5CFA3148E7ED}" srcOrd="3" destOrd="0" parTransId="{C96BD749-FE5C-44C2-B059-7950DBDD918E}" sibTransId="{A681F4BF-6A53-4748-B6AD-FAB50FDD80A8}"/>
    <dgm:cxn modelId="{41005297-005C-4D75-AF3D-5C16F2E0B432}" type="presOf" srcId="{5B4FF6BD-DC08-4802-BF09-8BFCDD778401}" destId="{85AC14A4-5EA7-49D2-8238-A5002305D7D7}" srcOrd="1" destOrd="0" presId="urn:microsoft.com/office/officeart/2008/layout/HorizontalMultiLevelHierarchy"/>
    <dgm:cxn modelId="{12990F79-17AC-40AC-9020-27A5731BA71B}" type="presOf" srcId="{5E3F3DCF-D02F-4496-A5C5-AF6B0C2D5411}" destId="{86440AEB-4447-4FCA-A011-F84A5870D31B}" srcOrd="0" destOrd="0" presId="urn:microsoft.com/office/officeart/2008/layout/HorizontalMultiLevelHierarchy"/>
    <dgm:cxn modelId="{D4236CCE-D347-43DB-8718-A05A2D1FB5C1}" type="presOf" srcId="{C92F22D6-E767-4CA3-9E78-930374B6ACD2}" destId="{9535B6F0-3871-4964-917E-966DC6A22171}" srcOrd="0" destOrd="0" presId="urn:microsoft.com/office/officeart/2008/layout/HorizontalMultiLevelHierarchy"/>
    <dgm:cxn modelId="{86EE5958-2365-4138-A2B7-D0E8576541C9}" type="presParOf" srcId="{DA76FEBB-9981-4344-AC06-B364E4D1A243}" destId="{D47587C0-69BD-4211-8EF9-2157ED2ECAE2}" srcOrd="0" destOrd="0" presId="urn:microsoft.com/office/officeart/2008/layout/HorizontalMultiLevelHierarchy"/>
    <dgm:cxn modelId="{9DFE4644-FBAE-4EF6-9927-0687A31A052C}" type="presParOf" srcId="{D47587C0-69BD-4211-8EF9-2157ED2ECAE2}" destId="{CA254DFD-03F2-4163-BCD0-F8249937B157}" srcOrd="0" destOrd="0" presId="urn:microsoft.com/office/officeart/2008/layout/HorizontalMultiLevelHierarchy"/>
    <dgm:cxn modelId="{95AA9A01-9663-4153-9642-C09D81712146}" type="presParOf" srcId="{D47587C0-69BD-4211-8EF9-2157ED2ECAE2}" destId="{161C9627-1930-4F07-842E-D81A6D09D777}" srcOrd="1" destOrd="0" presId="urn:microsoft.com/office/officeart/2008/layout/HorizontalMultiLevelHierarchy"/>
    <dgm:cxn modelId="{2A489A91-1DE9-4D7A-80DC-02CBC65720B2}" type="presParOf" srcId="{161C9627-1930-4F07-842E-D81A6D09D777}" destId="{9535B6F0-3871-4964-917E-966DC6A22171}" srcOrd="0" destOrd="0" presId="urn:microsoft.com/office/officeart/2008/layout/HorizontalMultiLevelHierarchy"/>
    <dgm:cxn modelId="{976049A3-92F5-4E50-87C3-B64ECEEE2E4E}" type="presParOf" srcId="{9535B6F0-3871-4964-917E-966DC6A22171}" destId="{F09108E8-C85A-4749-90C5-BF59E5488A5C}" srcOrd="0" destOrd="0" presId="urn:microsoft.com/office/officeart/2008/layout/HorizontalMultiLevelHierarchy"/>
    <dgm:cxn modelId="{AABAE01E-624D-43A6-9668-34CDD210EA96}" type="presParOf" srcId="{161C9627-1930-4F07-842E-D81A6D09D777}" destId="{F7C23251-259C-4E4C-8934-F12425778E17}" srcOrd="1" destOrd="0" presId="urn:microsoft.com/office/officeart/2008/layout/HorizontalMultiLevelHierarchy"/>
    <dgm:cxn modelId="{CCAD585A-C811-43EF-996F-271D8A41A0DA}" type="presParOf" srcId="{F7C23251-259C-4E4C-8934-F12425778E17}" destId="{2FD2E876-0B5F-47B5-86D1-51E1BC52F6C2}" srcOrd="0" destOrd="0" presId="urn:microsoft.com/office/officeart/2008/layout/HorizontalMultiLevelHierarchy"/>
    <dgm:cxn modelId="{F334E2CB-1914-4355-A190-CF2D4321B17C}" type="presParOf" srcId="{F7C23251-259C-4E4C-8934-F12425778E17}" destId="{5F957BFB-C5E1-4ED0-8B32-D6DCE03F9DEE}" srcOrd="1" destOrd="0" presId="urn:microsoft.com/office/officeart/2008/layout/HorizontalMultiLevelHierarchy"/>
    <dgm:cxn modelId="{4873A078-903C-4F6A-B35D-AA4B3E659161}" type="presParOf" srcId="{161C9627-1930-4F07-842E-D81A6D09D777}" destId="{91A106B9-1E0B-4775-A25E-0CBBD4A5C5A3}" srcOrd="2" destOrd="0" presId="urn:microsoft.com/office/officeart/2008/layout/HorizontalMultiLevelHierarchy"/>
    <dgm:cxn modelId="{8FD856F3-20FC-444A-AC99-0A36161F42AD}" type="presParOf" srcId="{91A106B9-1E0B-4775-A25E-0CBBD4A5C5A3}" destId="{9237803A-B4FB-452F-BDF1-A5D6375B96B2}" srcOrd="0" destOrd="0" presId="urn:microsoft.com/office/officeart/2008/layout/HorizontalMultiLevelHierarchy"/>
    <dgm:cxn modelId="{96888F13-C3FB-4691-8E6F-1D9892533FDB}" type="presParOf" srcId="{161C9627-1930-4F07-842E-D81A6D09D777}" destId="{2418FAB0-8920-421F-B652-D6052143316C}" srcOrd="3" destOrd="0" presId="urn:microsoft.com/office/officeart/2008/layout/HorizontalMultiLevelHierarchy"/>
    <dgm:cxn modelId="{2B1FDCF1-046F-4E51-B0E9-BA894AD5CB9A}" type="presParOf" srcId="{2418FAB0-8920-421F-B652-D6052143316C}" destId="{2C211311-5757-43FE-9FD4-1B5356EEF405}" srcOrd="0" destOrd="0" presId="urn:microsoft.com/office/officeart/2008/layout/HorizontalMultiLevelHierarchy"/>
    <dgm:cxn modelId="{4F9CD9CA-981B-4C5E-9025-0556255965CE}" type="presParOf" srcId="{2418FAB0-8920-421F-B652-D6052143316C}" destId="{C072605A-EA8D-4469-8373-4FA37573B70C}" srcOrd="1" destOrd="0" presId="urn:microsoft.com/office/officeart/2008/layout/HorizontalMultiLevelHierarchy"/>
    <dgm:cxn modelId="{F95C4150-D5E0-4286-8CAF-AE90D8294BAB}" type="presParOf" srcId="{161C9627-1930-4F07-842E-D81A6D09D777}" destId="{64060D0B-51F3-4F23-9150-1C159118ABF5}" srcOrd="4" destOrd="0" presId="urn:microsoft.com/office/officeart/2008/layout/HorizontalMultiLevelHierarchy"/>
    <dgm:cxn modelId="{1A4F7E94-0E60-4DAE-B7C7-AC4FEDFD9456}" type="presParOf" srcId="{64060D0B-51F3-4F23-9150-1C159118ABF5}" destId="{85AC14A4-5EA7-49D2-8238-A5002305D7D7}" srcOrd="0" destOrd="0" presId="urn:microsoft.com/office/officeart/2008/layout/HorizontalMultiLevelHierarchy"/>
    <dgm:cxn modelId="{8630F82F-8C9D-4844-BC2E-5D295F688CEE}" type="presParOf" srcId="{161C9627-1930-4F07-842E-D81A6D09D777}" destId="{3149E6C4-4828-42BA-A88B-FD8224D8B1EF}" srcOrd="5" destOrd="0" presId="urn:microsoft.com/office/officeart/2008/layout/HorizontalMultiLevelHierarchy"/>
    <dgm:cxn modelId="{741C0BB5-212C-43FF-8799-A47B282D804C}" type="presParOf" srcId="{3149E6C4-4828-42BA-A88B-FD8224D8B1EF}" destId="{86440AEB-4447-4FCA-A011-F84A5870D31B}" srcOrd="0" destOrd="0" presId="urn:microsoft.com/office/officeart/2008/layout/HorizontalMultiLevelHierarchy"/>
    <dgm:cxn modelId="{B63115E0-8EDE-4B29-8C2F-BD25E441C479}" type="presParOf" srcId="{3149E6C4-4828-42BA-A88B-FD8224D8B1EF}" destId="{3F0D582F-787E-4433-9365-79611A67A9E6}" srcOrd="1" destOrd="0" presId="urn:microsoft.com/office/officeart/2008/layout/HorizontalMultiLevelHierarchy"/>
    <dgm:cxn modelId="{16C0E4CF-44BA-4358-85B6-2AF1ECABC254}" type="presParOf" srcId="{161C9627-1930-4F07-842E-D81A6D09D777}" destId="{8210563E-81B3-490A-A720-57E73B827EAC}" srcOrd="6" destOrd="0" presId="urn:microsoft.com/office/officeart/2008/layout/HorizontalMultiLevelHierarchy"/>
    <dgm:cxn modelId="{7D87CAC3-5FEB-4626-8542-D77D27FDFA3B}" type="presParOf" srcId="{8210563E-81B3-490A-A720-57E73B827EAC}" destId="{016DB25B-E7A9-463F-B5C5-8582603BB560}" srcOrd="0" destOrd="0" presId="urn:microsoft.com/office/officeart/2008/layout/HorizontalMultiLevelHierarchy"/>
    <dgm:cxn modelId="{EF7C4894-FDB4-41F4-AA04-B095098B0BE0}" type="presParOf" srcId="{161C9627-1930-4F07-842E-D81A6D09D777}" destId="{607AB313-FD37-4C43-BF60-D2EC34D1F941}" srcOrd="7" destOrd="0" presId="urn:microsoft.com/office/officeart/2008/layout/HorizontalMultiLevelHierarchy"/>
    <dgm:cxn modelId="{61A18425-6B85-41C8-B89E-556AB46BF5D9}" type="presParOf" srcId="{607AB313-FD37-4C43-BF60-D2EC34D1F941}" destId="{248CA28A-B15E-4C1C-99E1-2B355DE50CCD}" srcOrd="0" destOrd="0" presId="urn:microsoft.com/office/officeart/2008/layout/HorizontalMultiLevelHierarchy"/>
    <dgm:cxn modelId="{12D09EA9-BA4A-457E-A532-F6EB59DBCEDA}" type="presParOf" srcId="{607AB313-FD37-4C43-BF60-D2EC34D1F941}" destId="{547D68C5-7F70-4090-B2BE-414C9E19C34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48202B7-B617-4F5B-A2BD-D28DFCC667A0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1BE67D-3B28-4F16-84EE-EBB06EAEF372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Средства внедрения проекта в практику</a:t>
          </a:r>
          <a:endParaRPr lang="ru-RU" b="1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FDA81476-6D94-4D1D-9E52-1D785991AD1B}" type="parTrans" cxnId="{3048B221-EE2A-4901-A9EA-3502EDB0B2CE}">
      <dgm:prSet/>
      <dgm:spPr/>
      <dgm:t>
        <a:bodyPr/>
        <a:lstStyle/>
        <a:p>
          <a:endParaRPr lang="ru-RU"/>
        </a:p>
      </dgm:t>
    </dgm:pt>
    <dgm:pt modelId="{1C0D335C-51AF-44CB-A4B6-365568D056F5}" type="sibTrans" cxnId="{3048B221-EE2A-4901-A9EA-3502EDB0B2CE}">
      <dgm:prSet/>
      <dgm:spPr/>
      <dgm:t>
        <a:bodyPr/>
        <a:lstStyle/>
        <a:p>
          <a:endParaRPr lang="ru-RU"/>
        </a:p>
      </dgm:t>
    </dgm:pt>
    <dgm:pt modelId="{E21573D0-3B6C-48FD-B2EA-2673E6712065}">
      <dgm:prSet phldrT="[Текст]"/>
      <dgm:spPr/>
      <dgm:t>
        <a:bodyPr/>
        <a:lstStyle/>
        <a:p>
          <a:r>
            <a:rPr lang="ru-RU" dirty="0" smtClean="0"/>
            <a:t>Проведение семинаров и консультаций педагогов </a:t>
          </a:r>
          <a:r>
            <a:rPr lang="ru-RU" dirty="0" err="1" smtClean="0"/>
            <a:t>доу</a:t>
          </a:r>
          <a:r>
            <a:rPr lang="ru-RU" dirty="0" smtClean="0"/>
            <a:t> </a:t>
          </a:r>
          <a:endParaRPr lang="ru-RU" dirty="0"/>
        </a:p>
      </dgm:t>
    </dgm:pt>
    <dgm:pt modelId="{C58BEBC6-DAAC-4146-9D3A-FDAB6DF89A95}" type="parTrans" cxnId="{C2AB57B3-6277-476D-BE56-76D734281402}">
      <dgm:prSet/>
      <dgm:spPr/>
      <dgm:t>
        <a:bodyPr/>
        <a:lstStyle/>
        <a:p>
          <a:endParaRPr lang="ru-RU"/>
        </a:p>
      </dgm:t>
    </dgm:pt>
    <dgm:pt modelId="{9A8D0DA3-6EE8-4BD6-9199-E31BCC4DA06E}" type="sibTrans" cxnId="{C2AB57B3-6277-476D-BE56-76D734281402}">
      <dgm:prSet/>
      <dgm:spPr/>
      <dgm:t>
        <a:bodyPr/>
        <a:lstStyle/>
        <a:p>
          <a:endParaRPr lang="ru-RU"/>
        </a:p>
      </dgm:t>
    </dgm:pt>
    <dgm:pt modelId="{27195FFD-82FB-4F6B-80AA-16CF23D52A80}">
      <dgm:prSet phldrT="[Текст]"/>
      <dgm:spPr/>
      <dgm:t>
        <a:bodyPr/>
        <a:lstStyle/>
        <a:p>
          <a:r>
            <a:rPr lang="ru-RU" dirty="0" smtClean="0"/>
            <a:t>Размещение материалов на сайте ОУ</a:t>
          </a:r>
          <a:endParaRPr lang="ru-RU" dirty="0"/>
        </a:p>
      </dgm:t>
    </dgm:pt>
    <dgm:pt modelId="{BE2B1B6D-1D6B-461F-9205-69980CC76357}" type="parTrans" cxnId="{BCB0D768-40FC-4D97-881F-6A42E205A28D}">
      <dgm:prSet/>
      <dgm:spPr/>
      <dgm:t>
        <a:bodyPr/>
        <a:lstStyle/>
        <a:p>
          <a:endParaRPr lang="ru-RU"/>
        </a:p>
      </dgm:t>
    </dgm:pt>
    <dgm:pt modelId="{80F12636-DC56-4D13-8DFA-5BED8A86823F}" type="sibTrans" cxnId="{BCB0D768-40FC-4D97-881F-6A42E205A28D}">
      <dgm:prSet/>
      <dgm:spPr/>
      <dgm:t>
        <a:bodyPr/>
        <a:lstStyle/>
        <a:p>
          <a:endParaRPr lang="ru-RU"/>
        </a:p>
      </dgm:t>
    </dgm:pt>
    <dgm:pt modelId="{B1F80246-D047-4D3B-A4C7-14218783E39B}">
      <dgm:prSet phldrT="[Текст]"/>
      <dgm:spPr/>
      <dgm:t>
        <a:bodyPr/>
        <a:lstStyle/>
        <a:p>
          <a:r>
            <a:rPr lang="ru-RU" dirty="0" smtClean="0"/>
            <a:t>Сетевое взаимодействие с образовательными организациями</a:t>
          </a:r>
          <a:endParaRPr lang="ru-RU" dirty="0"/>
        </a:p>
      </dgm:t>
    </dgm:pt>
    <dgm:pt modelId="{076C3508-EF04-48BE-A2A5-8A11044B04FC}" type="parTrans" cxnId="{C19BFFCD-1412-4915-8143-96A2C887712B}">
      <dgm:prSet/>
      <dgm:spPr/>
      <dgm:t>
        <a:bodyPr/>
        <a:lstStyle/>
        <a:p>
          <a:endParaRPr lang="ru-RU"/>
        </a:p>
      </dgm:t>
    </dgm:pt>
    <dgm:pt modelId="{E7DBC3EB-A9F8-4DAB-B51F-8C204658CE51}" type="sibTrans" cxnId="{C19BFFCD-1412-4915-8143-96A2C887712B}">
      <dgm:prSet/>
      <dgm:spPr/>
      <dgm:t>
        <a:bodyPr/>
        <a:lstStyle/>
        <a:p>
          <a:endParaRPr lang="ru-RU"/>
        </a:p>
      </dgm:t>
    </dgm:pt>
    <dgm:pt modelId="{EDFDF1B8-42FB-4E9D-BC5D-E8F5D5BA0C0A}" type="pres">
      <dgm:prSet presAssocID="{848202B7-B617-4F5B-A2BD-D28DFCC667A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7329D0D8-BE23-4F15-9ECD-459CFD3F7321}" type="pres">
      <dgm:prSet presAssocID="{491BE67D-3B28-4F16-84EE-EBB06EAEF372}" presName="singleCycle" presStyleCnt="0"/>
      <dgm:spPr/>
    </dgm:pt>
    <dgm:pt modelId="{464E58B7-3DD5-40DC-B38F-495D5D52964A}" type="pres">
      <dgm:prSet presAssocID="{491BE67D-3B28-4F16-84EE-EBB06EAEF372}" presName="singleCenter" presStyleLbl="node1" presStyleIdx="0" presStyleCnt="4">
        <dgm:presLayoutVars>
          <dgm:chMax val="7"/>
          <dgm:chPref val="7"/>
        </dgm:presLayoutVars>
      </dgm:prSet>
      <dgm:spPr/>
    </dgm:pt>
    <dgm:pt modelId="{9D4CB5FF-B9E0-4B57-A529-10D2FFF00507}" type="pres">
      <dgm:prSet presAssocID="{C58BEBC6-DAAC-4146-9D3A-FDAB6DF89A95}" presName="Name56" presStyleLbl="parChTrans1D2" presStyleIdx="0" presStyleCnt="3"/>
      <dgm:spPr/>
    </dgm:pt>
    <dgm:pt modelId="{B4E5EF1C-7528-47F4-ADC7-24F964DCA21F}" type="pres">
      <dgm:prSet presAssocID="{E21573D0-3B6C-48FD-B2EA-2673E6712065}" presName="text0" presStyleLbl="node1" presStyleIdx="1" presStyleCnt="4" custScaleX="161610" custScaleY="173686">
        <dgm:presLayoutVars>
          <dgm:bulletEnabled val="1"/>
        </dgm:presLayoutVars>
      </dgm:prSet>
      <dgm:spPr/>
    </dgm:pt>
    <dgm:pt modelId="{B089D48E-96C5-48CC-B002-B83790F2C6B6}" type="pres">
      <dgm:prSet presAssocID="{BE2B1B6D-1D6B-461F-9205-69980CC76357}" presName="Name56" presStyleLbl="parChTrans1D2" presStyleIdx="1" presStyleCnt="3"/>
      <dgm:spPr/>
    </dgm:pt>
    <dgm:pt modelId="{97971436-EF2F-4395-9997-80FC6FEE37DE}" type="pres">
      <dgm:prSet presAssocID="{27195FFD-82FB-4F6B-80AA-16CF23D52A80}" presName="text0" presStyleLbl="node1" presStyleIdx="2" presStyleCnt="4" custScaleX="159336" custScaleY="135345">
        <dgm:presLayoutVars>
          <dgm:bulletEnabled val="1"/>
        </dgm:presLayoutVars>
      </dgm:prSet>
      <dgm:spPr/>
    </dgm:pt>
    <dgm:pt modelId="{0E8FB5DD-2558-44C0-9C1A-0856F83F18BF}" type="pres">
      <dgm:prSet presAssocID="{076C3508-EF04-48BE-A2A5-8A11044B04FC}" presName="Name56" presStyleLbl="parChTrans1D2" presStyleIdx="2" presStyleCnt="3"/>
      <dgm:spPr/>
    </dgm:pt>
    <dgm:pt modelId="{2B4633F7-F3E9-4D56-89AB-05AB81F8F6E3}" type="pres">
      <dgm:prSet presAssocID="{B1F80246-D047-4D3B-A4C7-14218783E39B}" presName="text0" presStyleLbl="node1" presStyleIdx="3" presStyleCnt="4" custScaleX="178648" custScaleY="123656">
        <dgm:presLayoutVars>
          <dgm:bulletEnabled val="1"/>
        </dgm:presLayoutVars>
      </dgm:prSet>
      <dgm:spPr/>
    </dgm:pt>
  </dgm:ptLst>
  <dgm:cxnLst>
    <dgm:cxn modelId="{81AA873F-D6FE-45F7-A98F-8CF7FF8C9A64}" type="presOf" srcId="{27195FFD-82FB-4F6B-80AA-16CF23D52A80}" destId="{97971436-EF2F-4395-9997-80FC6FEE37DE}" srcOrd="0" destOrd="0" presId="urn:microsoft.com/office/officeart/2008/layout/RadialCluster"/>
    <dgm:cxn modelId="{006309E0-3901-4437-8036-D7DC03BE40C5}" type="presOf" srcId="{B1F80246-D047-4D3B-A4C7-14218783E39B}" destId="{2B4633F7-F3E9-4D56-89AB-05AB81F8F6E3}" srcOrd="0" destOrd="0" presId="urn:microsoft.com/office/officeart/2008/layout/RadialCluster"/>
    <dgm:cxn modelId="{6BBF2321-4CAE-4FF6-95E1-80364515845F}" type="presOf" srcId="{491BE67D-3B28-4F16-84EE-EBB06EAEF372}" destId="{464E58B7-3DD5-40DC-B38F-495D5D52964A}" srcOrd="0" destOrd="0" presId="urn:microsoft.com/office/officeart/2008/layout/RadialCluster"/>
    <dgm:cxn modelId="{3048B221-EE2A-4901-A9EA-3502EDB0B2CE}" srcId="{848202B7-B617-4F5B-A2BD-D28DFCC667A0}" destId="{491BE67D-3B28-4F16-84EE-EBB06EAEF372}" srcOrd="0" destOrd="0" parTransId="{FDA81476-6D94-4D1D-9E52-1D785991AD1B}" sibTransId="{1C0D335C-51AF-44CB-A4B6-365568D056F5}"/>
    <dgm:cxn modelId="{5B8E41DA-B98A-4BC6-81C6-AF2E5A273913}" type="presOf" srcId="{BE2B1B6D-1D6B-461F-9205-69980CC76357}" destId="{B089D48E-96C5-48CC-B002-B83790F2C6B6}" srcOrd="0" destOrd="0" presId="urn:microsoft.com/office/officeart/2008/layout/RadialCluster"/>
    <dgm:cxn modelId="{C19BFFCD-1412-4915-8143-96A2C887712B}" srcId="{491BE67D-3B28-4F16-84EE-EBB06EAEF372}" destId="{B1F80246-D047-4D3B-A4C7-14218783E39B}" srcOrd="2" destOrd="0" parTransId="{076C3508-EF04-48BE-A2A5-8A11044B04FC}" sibTransId="{E7DBC3EB-A9F8-4DAB-B51F-8C204658CE51}"/>
    <dgm:cxn modelId="{877A28B5-4EDA-42AE-9A61-C2702A91F923}" type="presOf" srcId="{848202B7-B617-4F5B-A2BD-D28DFCC667A0}" destId="{EDFDF1B8-42FB-4E9D-BC5D-E8F5D5BA0C0A}" srcOrd="0" destOrd="0" presId="urn:microsoft.com/office/officeart/2008/layout/RadialCluster"/>
    <dgm:cxn modelId="{405AB6F3-013B-466E-8DB3-90B5B87C5864}" type="presOf" srcId="{E21573D0-3B6C-48FD-B2EA-2673E6712065}" destId="{B4E5EF1C-7528-47F4-ADC7-24F964DCA21F}" srcOrd="0" destOrd="0" presId="urn:microsoft.com/office/officeart/2008/layout/RadialCluster"/>
    <dgm:cxn modelId="{436F2C24-4D60-4B74-A6C1-0BA66E4B57D8}" type="presOf" srcId="{076C3508-EF04-48BE-A2A5-8A11044B04FC}" destId="{0E8FB5DD-2558-44C0-9C1A-0856F83F18BF}" srcOrd="0" destOrd="0" presId="urn:microsoft.com/office/officeart/2008/layout/RadialCluster"/>
    <dgm:cxn modelId="{BCB0D768-40FC-4D97-881F-6A42E205A28D}" srcId="{491BE67D-3B28-4F16-84EE-EBB06EAEF372}" destId="{27195FFD-82FB-4F6B-80AA-16CF23D52A80}" srcOrd="1" destOrd="0" parTransId="{BE2B1B6D-1D6B-461F-9205-69980CC76357}" sibTransId="{80F12636-DC56-4D13-8DFA-5BED8A86823F}"/>
    <dgm:cxn modelId="{277195EF-57CD-4B9B-9259-E50ABD96582C}" type="presOf" srcId="{C58BEBC6-DAAC-4146-9D3A-FDAB6DF89A95}" destId="{9D4CB5FF-B9E0-4B57-A529-10D2FFF00507}" srcOrd="0" destOrd="0" presId="urn:microsoft.com/office/officeart/2008/layout/RadialCluster"/>
    <dgm:cxn modelId="{C2AB57B3-6277-476D-BE56-76D734281402}" srcId="{491BE67D-3B28-4F16-84EE-EBB06EAEF372}" destId="{E21573D0-3B6C-48FD-B2EA-2673E6712065}" srcOrd="0" destOrd="0" parTransId="{C58BEBC6-DAAC-4146-9D3A-FDAB6DF89A95}" sibTransId="{9A8D0DA3-6EE8-4BD6-9199-E31BCC4DA06E}"/>
    <dgm:cxn modelId="{6CAB49C6-C7D4-4779-83DD-C1F94CE6216C}" type="presParOf" srcId="{EDFDF1B8-42FB-4E9D-BC5D-E8F5D5BA0C0A}" destId="{7329D0D8-BE23-4F15-9ECD-459CFD3F7321}" srcOrd="0" destOrd="0" presId="urn:microsoft.com/office/officeart/2008/layout/RadialCluster"/>
    <dgm:cxn modelId="{F413DCBE-F889-42B4-9552-18AC5E40C35E}" type="presParOf" srcId="{7329D0D8-BE23-4F15-9ECD-459CFD3F7321}" destId="{464E58B7-3DD5-40DC-B38F-495D5D52964A}" srcOrd="0" destOrd="0" presId="urn:microsoft.com/office/officeart/2008/layout/RadialCluster"/>
    <dgm:cxn modelId="{E29653DA-13AF-41E8-84F2-2B73597FCD7A}" type="presParOf" srcId="{7329D0D8-BE23-4F15-9ECD-459CFD3F7321}" destId="{9D4CB5FF-B9E0-4B57-A529-10D2FFF00507}" srcOrd="1" destOrd="0" presId="urn:microsoft.com/office/officeart/2008/layout/RadialCluster"/>
    <dgm:cxn modelId="{A5A66073-DF91-457B-9A31-5AE49F5A81E7}" type="presParOf" srcId="{7329D0D8-BE23-4F15-9ECD-459CFD3F7321}" destId="{B4E5EF1C-7528-47F4-ADC7-24F964DCA21F}" srcOrd="2" destOrd="0" presId="urn:microsoft.com/office/officeart/2008/layout/RadialCluster"/>
    <dgm:cxn modelId="{282F0D11-2182-4263-987D-31D9DC230BAF}" type="presParOf" srcId="{7329D0D8-BE23-4F15-9ECD-459CFD3F7321}" destId="{B089D48E-96C5-48CC-B002-B83790F2C6B6}" srcOrd="3" destOrd="0" presId="urn:microsoft.com/office/officeart/2008/layout/RadialCluster"/>
    <dgm:cxn modelId="{7E6983DE-8933-4BAE-A7BB-108B5821A998}" type="presParOf" srcId="{7329D0D8-BE23-4F15-9ECD-459CFD3F7321}" destId="{97971436-EF2F-4395-9997-80FC6FEE37DE}" srcOrd="4" destOrd="0" presId="urn:microsoft.com/office/officeart/2008/layout/RadialCluster"/>
    <dgm:cxn modelId="{4EA34C25-D2A2-4E19-ADDA-A7CE3B58D067}" type="presParOf" srcId="{7329D0D8-BE23-4F15-9ECD-459CFD3F7321}" destId="{0E8FB5DD-2558-44C0-9C1A-0856F83F18BF}" srcOrd="5" destOrd="0" presId="urn:microsoft.com/office/officeart/2008/layout/RadialCluster"/>
    <dgm:cxn modelId="{E6714790-90CD-4F46-BA1E-24B097947D5A}" type="presParOf" srcId="{7329D0D8-BE23-4F15-9ECD-459CFD3F7321}" destId="{2B4633F7-F3E9-4D56-89AB-05AB81F8F6E3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FA0B6C-B9CA-4BA9-BF1D-50A5BA1C1439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5B70F7-1EB7-4187-B1C2-393BE3A5ED92}">
      <dgm:prSet phldrT="[Текст]"/>
      <dgm:spPr/>
      <dgm:t>
        <a:bodyPr/>
        <a:lstStyle/>
        <a:p>
          <a:r>
            <a:rPr lang="ru-RU" dirty="0" smtClean="0"/>
            <a:t>НАУЧНЫЕ ПОДХОДЫ</a:t>
          </a:r>
          <a:endParaRPr lang="ru-RU" dirty="0"/>
        </a:p>
      </dgm:t>
    </dgm:pt>
    <dgm:pt modelId="{A64450F2-E9ED-4E55-8CBC-A31666982C48}" type="parTrans" cxnId="{0A1AE2BB-36C8-4D03-9836-F29E0EC12433}">
      <dgm:prSet/>
      <dgm:spPr/>
      <dgm:t>
        <a:bodyPr/>
        <a:lstStyle/>
        <a:p>
          <a:endParaRPr lang="ru-RU"/>
        </a:p>
      </dgm:t>
    </dgm:pt>
    <dgm:pt modelId="{2E500634-D0AD-48C2-B7ED-B193454BFD9F}" type="sibTrans" cxnId="{0A1AE2BB-36C8-4D03-9836-F29E0EC12433}">
      <dgm:prSet/>
      <dgm:spPr/>
      <dgm:t>
        <a:bodyPr/>
        <a:lstStyle/>
        <a:p>
          <a:endParaRPr lang="ru-RU"/>
        </a:p>
      </dgm:t>
    </dgm:pt>
    <dgm:pt modelId="{A60DD933-7EF3-47FB-B462-CFE752200368}">
      <dgm:prSet phldrT="[Текст]"/>
      <dgm:spPr/>
      <dgm:t>
        <a:bodyPr/>
        <a:lstStyle/>
        <a:p>
          <a:r>
            <a:rPr lang="ru-RU" dirty="0" smtClean="0"/>
            <a:t>-технологический;</a:t>
          </a:r>
        </a:p>
        <a:p>
          <a:r>
            <a:rPr lang="ru-RU" dirty="0" smtClean="0"/>
            <a:t>-системный;</a:t>
          </a:r>
          <a:endParaRPr lang="ru-RU" dirty="0"/>
        </a:p>
      </dgm:t>
    </dgm:pt>
    <dgm:pt modelId="{CA171E26-D1EE-470B-909C-215D524BC336}" type="parTrans" cxnId="{539BBE51-01FE-4AF3-BA76-23990FC87782}">
      <dgm:prSet/>
      <dgm:spPr/>
      <dgm:t>
        <a:bodyPr/>
        <a:lstStyle/>
        <a:p>
          <a:endParaRPr lang="ru-RU"/>
        </a:p>
      </dgm:t>
    </dgm:pt>
    <dgm:pt modelId="{B1AAFB76-0A9F-4D20-9F47-F4A348B6A1C0}" type="sibTrans" cxnId="{539BBE51-01FE-4AF3-BA76-23990FC87782}">
      <dgm:prSet/>
      <dgm:spPr/>
      <dgm:t>
        <a:bodyPr/>
        <a:lstStyle/>
        <a:p>
          <a:endParaRPr lang="ru-RU"/>
        </a:p>
      </dgm:t>
    </dgm:pt>
    <dgm:pt modelId="{1D09487B-FC11-4F49-974E-6E936B42F569}">
      <dgm:prSet phldrT="[Текст]"/>
      <dgm:spPr/>
      <dgm:t>
        <a:bodyPr/>
        <a:lstStyle/>
        <a:p>
          <a:r>
            <a:rPr lang="ru-RU" dirty="0" smtClean="0"/>
            <a:t>-личностно-ориентированный.</a:t>
          </a:r>
          <a:endParaRPr lang="ru-RU" dirty="0"/>
        </a:p>
      </dgm:t>
    </dgm:pt>
    <dgm:pt modelId="{E8D48368-E324-4C6B-A7D5-D59D8BC032C0}" type="parTrans" cxnId="{78451EC5-859E-4ECC-8AD4-09240E5D40D4}">
      <dgm:prSet/>
      <dgm:spPr/>
      <dgm:t>
        <a:bodyPr/>
        <a:lstStyle/>
        <a:p>
          <a:endParaRPr lang="ru-RU"/>
        </a:p>
      </dgm:t>
    </dgm:pt>
    <dgm:pt modelId="{F7D65422-B62E-41A9-9038-AA424743405E}" type="sibTrans" cxnId="{78451EC5-859E-4ECC-8AD4-09240E5D40D4}">
      <dgm:prSet/>
      <dgm:spPr/>
      <dgm:t>
        <a:bodyPr/>
        <a:lstStyle/>
        <a:p>
          <a:endParaRPr lang="ru-RU"/>
        </a:p>
      </dgm:t>
    </dgm:pt>
    <dgm:pt modelId="{9E0586F4-3730-4163-A010-53BA0EE9F951}">
      <dgm:prSet phldrT="[Текст]"/>
      <dgm:spPr/>
      <dgm:t>
        <a:bodyPr/>
        <a:lstStyle/>
        <a:p>
          <a:r>
            <a:rPr lang="ru-RU" dirty="0" smtClean="0"/>
            <a:t>НАУЧНЫЕ ПРИНЦИПЫ</a:t>
          </a:r>
          <a:endParaRPr lang="ru-RU" dirty="0"/>
        </a:p>
      </dgm:t>
    </dgm:pt>
    <dgm:pt modelId="{ACD1CB30-93E9-4C41-8707-B3495035C62C}" type="parTrans" cxnId="{FC2E5CDB-805F-463C-8D81-815FCB1BC3D4}">
      <dgm:prSet/>
      <dgm:spPr/>
      <dgm:t>
        <a:bodyPr/>
        <a:lstStyle/>
        <a:p>
          <a:endParaRPr lang="ru-RU"/>
        </a:p>
      </dgm:t>
    </dgm:pt>
    <dgm:pt modelId="{6C5607BE-76BE-4B8D-938D-2124B21721D1}" type="sibTrans" cxnId="{FC2E5CDB-805F-463C-8D81-815FCB1BC3D4}">
      <dgm:prSet/>
      <dgm:spPr/>
      <dgm:t>
        <a:bodyPr/>
        <a:lstStyle/>
        <a:p>
          <a:endParaRPr lang="ru-RU"/>
        </a:p>
      </dgm:t>
    </dgm:pt>
    <dgm:pt modelId="{E77627FA-A74F-4CDB-8E62-4D5C064915DD}">
      <dgm:prSet phldrT="[Текст]"/>
      <dgm:spPr/>
      <dgm:t>
        <a:bodyPr/>
        <a:lstStyle/>
        <a:p>
          <a:r>
            <a:rPr lang="ru-RU" dirty="0" smtClean="0"/>
            <a:t>-Активности;</a:t>
          </a:r>
        </a:p>
        <a:p>
          <a:r>
            <a:rPr lang="ru-RU" dirty="0" smtClean="0"/>
            <a:t>-интерактивности компьютерных средств;</a:t>
          </a:r>
          <a:endParaRPr lang="ru-RU" dirty="0"/>
        </a:p>
      </dgm:t>
    </dgm:pt>
    <dgm:pt modelId="{2BAB49D3-F048-4390-AE8C-1F645188B067}" type="parTrans" cxnId="{E781B774-610E-4ECA-8657-A95066348267}">
      <dgm:prSet/>
      <dgm:spPr/>
      <dgm:t>
        <a:bodyPr/>
        <a:lstStyle/>
        <a:p>
          <a:endParaRPr lang="ru-RU"/>
        </a:p>
      </dgm:t>
    </dgm:pt>
    <dgm:pt modelId="{F60D13F1-49EE-48B5-934D-76A9F07B0477}" type="sibTrans" cxnId="{E781B774-610E-4ECA-8657-A95066348267}">
      <dgm:prSet/>
      <dgm:spPr/>
      <dgm:t>
        <a:bodyPr/>
        <a:lstStyle/>
        <a:p>
          <a:endParaRPr lang="ru-RU"/>
        </a:p>
      </dgm:t>
    </dgm:pt>
    <dgm:pt modelId="{6BC627CB-1F73-4F60-91E8-7F77DF7346C4}">
      <dgm:prSet phldrT="[Текст]"/>
      <dgm:spPr/>
      <dgm:t>
        <a:bodyPr/>
        <a:lstStyle/>
        <a:p>
          <a:pPr lvl="0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-Доступности и наглядности;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-научности;</a:t>
          </a:r>
        </a:p>
        <a:p>
          <a:pPr lvl="0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 smtClean="0"/>
        </a:p>
        <a:p>
          <a:pPr lvl="0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 smtClean="0"/>
        </a:p>
      </dgm:t>
    </dgm:pt>
    <dgm:pt modelId="{0B4E07C1-8C29-472B-8F49-FC956ABC02EB}" type="parTrans" cxnId="{F4A7C653-5F57-4168-AA72-EA4491FF5354}">
      <dgm:prSet/>
      <dgm:spPr/>
      <dgm:t>
        <a:bodyPr/>
        <a:lstStyle/>
        <a:p>
          <a:endParaRPr lang="ru-RU"/>
        </a:p>
      </dgm:t>
    </dgm:pt>
    <dgm:pt modelId="{D15DFD27-9770-49CF-95F5-6C5A62F4C5A3}" type="sibTrans" cxnId="{F4A7C653-5F57-4168-AA72-EA4491FF5354}">
      <dgm:prSet/>
      <dgm:spPr/>
      <dgm:t>
        <a:bodyPr/>
        <a:lstStyle/>
        <a:p>
          <a:endParaRPr lang="ru-RU"/>
        </a:p>
      </dgm:t>
    </dgm:pt>
    <dgm:pt modelId="{549B6B60-E3DF-445F-BCD3-A8620A95B620}">
      <dgm:prSet phldrT="[Текст]"/>
      <dgm:spPr/>
      <dgm:t>
        <a:bodyPr/>
        <a:lstStyle/>
        <a:p>
          <a:r>
            <a:rPr lang="ru-RU" dirty="0" smtClean="0"/>
            <a:t>-Систематичности и последовательности</a:t>
          </a:r>
        </a:p>
        <a:p>
          <a:endParaRPr lang="ru-RU" dirty="0"/>
        </a:p>
      </dgm:t>
    </dgm:pt>
    <dgm:pt modelId="{9CA06352-CF35-4FC7-9FC3-F22578B3E15A}" type="parTrans" cxnId="{C2C6FFBE-92EE-4D0A-B2E9-DEF4E0B8F414}">
      <dgm:prSet/>
      <dgm:spPr/>
      <dgm:t>
        <a:bodyPr/>
        <a:lstStyle/>
        <a:p>
          <a:endParaRPr lang="ru-RU"/>
        </a:p>
      </dgm:t>
    </dgm:pt>
    <dgm:pt modelId="{53B2F0B3-5F65-4623-852F-FE4E8C4E3A7B}" type="sibTrans" cxnId="{C2C6FFBE-92EE-4D0A-B2E9-DEF4E0B8F414}">
      <dgm:prSet/>
      <dgm:spPr/>
      <dgm:t>
        <a:bodyPr/>
        <a:lstStyle/>
        <a:p>
          <a:endParaRPr lang="ru-RU"/>
        </a:p>
      </dgm:t>
    </dgm:pt>
    <dgm:pt modelId="{9A550136-AD6B-459F-8C8C-B82B5C28456B}" type="pres">
      <dgm:prSet presAssocID="{81FA0B6C-B9CA-4BA9-BF1D-50A5BA1C1439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B210EBBA-ECC6-4700-9C23-BBAE547B14F4}" type="pres">
      <dgm:prSet presAssocID="{935B70F7-1EB7-4187-B1C2-393BE3A5ED92}" presName="posSpace" presStyleCnt="0"/>
      <dgm:spPr/>
    </dgm:pt>
    <dgm:pt modelId="{E430A3EB-770E-4D10-9ECA-93C89B5661C4}" type="pres">
      <dgm:prSet presAssocID="{935B70F7-1EB7-4187-B1C2-393BE3A5ED92}" presName="vertFlow" presStyleCnt="0"/>
      <dgm:spPr/>
    </dgm:pt>
    <dgm:pt modelId="{F3383C6D-AD4B-44C6-AB87-7D13B2789F08}" type="pres">
      <dgm:prSet presAssocID="{935B70F7-1EB7-4187-B1C2-393BE3A5ED92}" presName="topSpace" presStyleCnt="0"/>
      <dgm:spPr/>
    </dgm:pt>
    <dgm:pt modelId="{56211DBA-2411-4858-9875-BDE4E5E0E80D}" type="pres">
      <dgm:prSet presAssocID="{935B70F7-1EB7-4187-B1C2-393BE3A5ED92}" presName="firstComp" presStyleCnt="0"/>
      <dgm:spPr/>
    </dgm:pt>
    <dgm:pt modelId="{F3ED6ED6-BD83-425D-85F9-C3BB1B433E18}" type="pres">
      <dgm:prSet presAssocID="{935B70F7-1EB7-4187-B1C2-393BE3A5ED92}" presName="firstChild" presStyleLbl="bgAccFollowNode1" presStyleIdx="0" presStyleCnt="5"/>
      <dgm:spPr/>
      <dgm:t>
        <a:bodyPr/>
        <a:lstStyle/>
        <a:p>
          <a:endParaRPr lang="ru-RU"/>
        </a:p>
      </dgm:t>
    </dgm:pt>
    <dgm:pt modelId="{586025AB-778A-4059-B445-9DAFDE6A3D7F}" type="pres">
      <dgm:prSet presAssocID="{935B70F7-1EB7-4187-B1C2-393BE3A5ED92}" presName="firstChildTx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C259B3-4877-4F13-A0DD-37DF55B644B5}" type="pres">
      <dgm:prSet presAssocID="{1D09487B-FC11-4F49-974E-6E936B42F569}" presName="comp" presStyleCnt="0"/>
      <dgm:spPr/>
    </dgm:pt>
    <dgm:pt modelId="{FE08934C-D14C-4F27-9EBF-C968C88FCAF0}" type="pres">
      <dgm:prSet presAssocID="{1D09487B-FC11-4F49-974E-6E936B42F569}" presName="child" presStyleLbl="bgAccFollowNode1" presStyleIdx="1" presStyleCnt="5"/>
      <dgm:spPr/>
      <dgm:t>
        <a:bodyPr/>
        <a:lstStyle/>
        <a:p>
          <a:endParaRPr lang="ru-RU"/>
        </a:p>
      </dgm:t>
    </dgm:pt>
    <dgm:pt modelId="{D68DAA67-63EE-4231-AAC0-BD405942E212}" type="pres">
      <dgm:prSet presAssocID="{1D09487B-FC11-4F49-974E-6E936B42F569}" presName="childTx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9850EA-5418-4BF0-B425-19661401A248}" type="pres">
      <dgm:prSet presAssocID="{935B70F7-1EB7-4187-B1C2-393BE3A5ED92}" presName="negSpace" presStyleCnt="0"/>
      <dgm:spPr/>
    </dgm:pt>
    <dgm:pt modelId="{E0AED8E0-9B7A-4F3A-827C-CD6A8FCF9600}" type="pres">
      <dgm:prSet presAssocID="{935B70F7-1EB7-4187-B1C2-393BE3A5ED92}" presName="circle" presStyleLbl="node1" presStyleIdx="0" presStyleCnt="2"/>
      <dgm:spPr/>
      <dgm:t>
        <a:bodyPr/>
        <a:lstStyle/>
        <a:p>
          <a:endParaRPr lang="ru-RU"/>
        </a:p>
      </dgm:t>
    </dgm:pt>
    <dgm:pt modelId="{9A97646C-6CFB-4D4A-8A89-054A4838380B}" type="pres">
      <dgm:prSet presAssocID="{2E500634-D0AD-48C2-B7ED-B193454BFD9F}" presName="transSpace" presStyleCnt="0"/>
      <dgm:spPr/>
    </dgm:pt>
    <dgm:pt modelId="{37FD1772-3704-4082-8863-1A22F84881C8}" type="pres">
      <dgm:prSet presAssocID="{9E0586F4-3730-4163-A010-53BA0EE9F951}" presName="posSpace" presStyleCnt="0"/>
      <dgm:spPr/>
    </dgm:pt>
    <dgm:pt modelId="{5F78165A-C7FB-491E-99B5-1F0FE522D8B6}" type="pres">
      <dgm:prSet presAssocID="{9E0586F4-3730-4163-A010-53BA0EE9F951}" presName="vertFlow" presStyleCnt="0"/>
      <dgm:spPr/>
    </dgm:pt>
    <dgm:pt modelId="{225A2744-7EAC-4A61-BDD7-F737B25960B4}" type="pres">
      <dgm:prSet presAssocID="{9E0586F4-3730-4163-A010-53BA0EE9F951}" presName="topSpace" presStyleCnt="0"/>
      <dgm:spPr/>
    </dgm:pt>
    <dgm:pt modelId="{746936BD-4501-4CE8-9618-49CF6448F3F1}" type="pres">
      <dgm:prSet presAssocID="{9E0586F4-3730-4163-A010-53BA0EE9F951}" presName="firstComp" presStyleCnt="0"/>
      <dgm:spPr/>
    </dgm:pt>
    <dgm:pt modelId="{AB4B5356-1CEB-4734-9288-CCD0D28F214D}" type="pres">
      <dgm:prSet presAssocID="{9E0586F4-3730-4163-A010-53BA0EE9F951}" presName="firstChild" presStyleLbl="bgAccFollowNode1" presStyleIdx="2" presStyleCnt="5" custLinFactNeighborX="0" custLinFactNeighborY="1969"/>
      <dgm:spPr/>
      <dgm:t>
        <a:bodyPr/>
        <a:lstStyle/>
        <a:p>
          <a:endParaRPr lang="ru-RU"/>
        </a:p>
      </dgm:t>
    </dgm:pt>
    <dgm:pt modelId="{6921AD6C-F890-431B-B7F4-9A0889C281EB}" type="pres">
      <dgm:prSet presAssocID="{9E0586F4-3730-4163-A010-53BA0EE9F951}" presName="firstChildTx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EF6EC3-C4F8-456E-973D-C8F6985AD62F}" type="pres">
      <dgm:prSet presAssocID="{6BC627CB-1F73-4F60-91E8-7F77DF7346C4}" presName="comp" presStyleCnt="0"/>
      <dgm:spPr/>
    </dgm:pt>
    <dgm:pt modelId="{075A6714-0814-4283-9BCF-98B33AFE15DC}" type="pres">
      <dgm:prSet presAssocID="{6BC627CB-1F73-4F60-91E8-7F77DF7346C4}" presName="child" presStyleLbl="bgAccFollowNode1" presStyleIdx="3" presStyleCnt="5"/>
      <dgm:spPr/>
      <dgm:t>
        <a:bodyPr/>
        <a:lstStyle/>
        <a:p>
          <a:endParaRPr lang="ru-RU"/>
        </a:p>
      </dgm:t>
    </dgm:pt>
    <dgm:pt modelId="{71B3A5D6-1E8D-4624-AC4E-EDB4B5673462}" type="pres">
      <dgm:prSet presAssocID="{6BC627CB-1F73-4F60-91E8-7F77DF7346C4}" presName="childTx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D39AB5-5D48-43F0-9436-BC54962D80E0}" type="pres">
      <dgm:prSet presAssocID="{549B6B60-E3DF-445F-BCD3-A8620A95B620}" presName="comp" presStyleCnt="0"/>
      <dgm:spPr/>
    </dgm:pt>
    <dgm:pt modelId="{EE51D4B2-59B4-4017-BE3D-256701B6FEBF}" type="pres">
      <dgm:prSet presAssocID="{549B6B60-E3DF-445F-BCD3-A8620A95B620}" presName="child" presStyleLbl="bgAccFollowNode1" presStyleIdx="4" presStyleCnt="5"/>
      <dgm:spPr/>
      <dgm:t>
        <a:bodyPr/>
        <a:lstStyle/>
        <a:p>
          <a:endParaRPr lang="ru-RU"/>
        </a:p>
      </dgm:t>
    </dgm:pt>
    <dgm:pt modelId="{0C00FBD9-8904-405E-A03C-F76A4D80D970}" type="pres">
      <dgm:prSet presAssocID="{549B6B60-E3DF-445F-BCD3-A8620A95B620}" presName="childTx" presStyleLbl="bg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3FBD07-DDA1-4C8F-B95B-0BF16E29FF49}" type="pres">
      <dgm:prSet presAssocID="{9E0586F4-3730-4163-A010-53BA0EE9F951}" presName="negSpace" presStyleCnt="0"/>
      <dgm:spPr/>
    </dgm:pt>
    <dgm:pt modelId="{0E8C53A3-C01A-4024-AD1A-038F7FDE7FB5}" type="pres">
      <dgm:prSet presAssocID="{9E0586F4-3730-4163-A010-53BA0EE9F951}" presName="circle" presStyleLbl="node1" presStyleIdx="1" presStyleCnt="2"/>
      <dgm:spPr/>
      <dgm:t>
        <a:bodyPr/>
        <a:lstStyle/>
        <a:p>
          <a:endParaRPr lang="ru-RU"/>
        </a:p>
      </dgm:t>
    </dgm:pt>
  </dgm:ptLst>
  <dgm:cxnLst>
    <dgm:cxn modelId="{93D4C549-2C7C-40A9-9E4D-447542191952}" type="presOf" srcId="{A60DD933-7EF3-47FB-B462-CFE752200368}" destId="{F3ED6ED6-BD83-425D-85F9-C3BB1B433E18}" srcOrd="0" destOrd="0" presId="urn:microsoft.com/office/officeart/2005/8/layout/hList9"/>
    <dgm:cxn modelId="{E781B774-610E-4ECA-8657-A95066348267}" srcId="{9E0586F4-3730-4163-A010-53BA0EE9F951}" destId="{E77627FA-A74F-4CDB-8E62-4D5C064915DD}" srcOrd="0" destOrd="0" parTransId="{2BAB49D3-F048-4390-AE8C-1F645188B067}" sibTransId="{F60D13F1-49EE-48B5-934D-76A9F07B0477}"/>
    <dgm:cxn modelId="{F2359C12-7849-439C-8C50-74162C9A9094}" type="presOf" srcId="{549B6B60-E3DF-445F-BCD3-A8620A95B620}" destId="{EE51D4B2-59B4-4017-BE3D-256701B6FEBF}" srcOrd="0" destOrd="0" presId="urn:microsoft.com/office/officeart/2005/8/layout/hList9"/>
    <dgm:cxn modelId="{C33B93D1-B94A-46FB-9D30-4B635237DF0F}" type="presOf" srcId="{E77627FA-A74F-4CDB-8E62-4D5C064915DD}" destId="{AB4B5356-1CEB-4734-9288-CCD0D28F214D}" srcOrd="0" destOrd="0" presId="urn:microsoft.com/office/officeart/2005/8/layout/hList9"/>
    <dgm:cxn modelId="{AE8DF26E-242B-4ACA-9AE5-C5452D3C540E}" type="presOf" srcId="{6BC627CB-1F73-4F60-91E8-7F77DF7346C4}" destId="{71B3A5D6-1E8D-4624-AC4E-EDB4B5673462}" srcOrd="1" destOrd="0" presId="urn:microsoft.com/office/officeart/2005/8/layout/hList9"/>
    <dgm:cxn modelId="{C2C6FFBE-92EE-4D0A-B2E9-DEF4E0B8F414}" srcId="{9E0586F4-3730-4163-A010-53BA0EE9F951}" destId="{549B6B60-E3DF-445F-BCD3-A8620A95B620}" srcOrd="2" destOrd="0" parTransId="{9CA06352-CF35-4FC7-9FC3-F22578B3E15A}" sibTransId="{53B2F0B3-5F65-4623-852F-FE4E8C4E3A7B}"/>
    <dgm:cxn modelId="{F311E300-C9A6-4E1A-ADE9-C8A8EAD2FD5B}" type="presOf" srcId="{6BC627CB-1F73-4F60-91E8-7F77DF7346C4}" destId="{075A6714-0814-4283-9BCF-98B33AFE15DC}" srcOrd="0" destOrd="0" presId="urn:microsoft.com/office/officeart/2005/8/layout/hList9"/>
    <dgm:cxn modelId="{CDE71AD6-8FF6-4828-858A-52F130B9B3A6}" type="presOf" srcId="{A60DD933-7EF3-47FB-B462-CFE752200368}" destId="{586025AB-778A-4059-B445-9DAFDE6A3D7F}" srcOrd="1" destOrd="0" presId="urn:microsoft.com/office/officeart/2005/8/layout/hList9"/>
    <dgm:cxn modelId="{A2FB14F9-93BF-4301-ABC6-625F520CFA30}" type="presOf" srcId="{E77627FA-A74F-4CDB-8E62-4D5C064915DD}" destId="{6921AD6C-F890-431B-B7F4-9A0889C281EB}" srcOrd="1" destOrd="0" presId="urn:microsoft.com/office/officeart/2005/8/layout/hList9"/>
    <dgm:cxn modelId="{539BBE51-01FE-4AF3-BA76-23990FC87782}" srcId="{935B70F7-1EB7-4187-B1C2-393BE3A5ED92}" destId="{A60DD933-7EF3-47FB-B462-CFE752200368}" srcOrd="0" destOrd="0" parTransId="{CA171E26-D1EE-470B-909C-215D524BC336}" sibTransId="{B1AAFB76-0A9F-4D20-9F47-F4A348B6A1C0}"/>
    <dgm:cxn modelId="{66972F08-F76E-4A4C-8A80-1769FE983A4F}" type="presOf" srcId="{1D09487B-FC11-4F49-974E-6E936B42F569}" destId="{D68DAA67-63EE-4231-AAC0-BD405942E212}" srcOrd="1" destOrd="0" presId="urn:microsoft.com/office/officeart/2005/8/layout/hList9"/>
    <dgm:cxn modelId="{26916D65-D140-4F0A-84FA-E20540868C19}" type="presOf" srcId="{935B70F7-1EB7-4187-B1C2-393BE3A5ED92}" destId="{E0AED8E0-9B7A-4F3A-827C-CD6A8FCF9600}" srcOrd="0" destOrd="0" presId="urn:microsoft.com/office/officeart/2005/8/layout/hList9"/>
    <dgm:cxn modelId="{FC2E5CDB-805F-463C-8D81-815FCB1BC3D4}" srcId="{81FA0B6C-B9CA-4BA9-BF1D-50A5BA1C1439}" destId="{9E0586F4-3730-4163-A010-53BA0EE9F951}" srcOrd="1" destOrd="0" parTransId="{ACD1CB30-93E9-4C41-8707-B3495035C62C}" sibTransId="{6C5607BE-76BE-4B8D-938D-2124B21721D1}"/>
    <dgm:cxn modelId="{C5D38026-EEA3-42DE-8462-730D604639A3}" type="presOf" srcId="{9E0586F4-3730-4163-A010-53BA0EE9F951}" destId="{0E8C53A3-C01A-4024-AD1A-038F7FDE7FB5}" srcOrd="0" destOrd="0" presId="urn:microsoft.com/office/officeart/2005/8/layout/hList9"/>
    <dgm:cxn modelId="{F4A7C653-5F57-4168-AA72-EA4491FF5354}" srcId="{9E0586F4-3730-4163-A010-53BA0EE9F951}" destId="{6BC627CB-1F73-4F60-91E8-7F77DF7346C4}" srcOrd="1" destOrd="0" parTransId="{0B4E07C1-8C29-472B-8F49-FC956ABC02EB}" sibTransId="{D15DFD27-9770-49CF-95F5-6C5A62F4C5A3}"/>
    <dgm:cxn modelId="{C9EBB31A-8E83-41CA-B169-B4675BDF54F5}" type="presOf" srcId="{549B6B60-E3DF-445F-BCD3-A8620A95B620}" destId="{0C00FBD9-8904-405E-A03C-F76A4D80D970}" srcOrd="1" destOrd="0" presId="urn:microsoft.com/office/officeart/2005/8/layout/hList9"/>
    <dgm:cxn modelId="{7551F077-4F95-4817-A79B-A60F7936071C}" type="presOf" srcId="{1D09487B-FC11-4F49-974E-6E936B42F569}" destId="{FE08934C-D14C-4F27-9EBF-C968C88FCAF0}" srcOrd="0" destOrd="0" presId="urn:microsoft.com/office/officeart/2005/8/layout/hList9"/>
    <dgm:cxn modelId="{78451EC5-859E-4ECC-8AD4-09240E5D40D4}" srcId="{935B70F7-1EB7-4187-B1C2-393BE3A5ED92}" destId="{1D09487B-FC11-4F49-974E-6E936B42F569}" srcOrd="1" destOrd="0" parTransId="{E8D48368-E324-4C6B-A7D5-D59D8BC032C0}" sibTransId="{F7D65422-B62E-41A9-9038-AA424743405E}"/>
    <dgm:cxn modelId="{0A1AE2BB-36C8-4D03-9836-F29E0EC12433}" srcId="{81FA0B6C-B9CA-4BA9-BF1D-50A5BA1C1439}" destId="{935B70F7-1EB7-4187-B1C2-393BE3A5ED92}" srcOrd="0" destOrd="0" parTransId="{A64450F2-E9ED-4E55-8CBC-A31666982C48}" sibTransId="{2E500634-D0AD-48C2-B7ED-B193454BFD9F}"/>
    <dgm:cxn modelId="{D7F495A6-D55B-431D-9010-B90D5FFD9DDD}" type="presOf" srcId="{81FA0B6C-B9CA-4BA9-BF1D-50A5BA1C1439}" destId="{9A550136-AD6B-459F-8C8C-B82B5C28456B}" srcOrd="0" destOrd="0" presId="urn:microsoft.com/office/officeart/2005/8/layout/hList9"/>
    <dgm:cxn modelId="{2DFA0C35-DB08-484D-9C74-2B873358792E}" type="presParOf" srcId="{9A550136-AD6B-459F-8C8C-B82B5C28456B}" destId="{B210EBBA-ECC6-4700-9C23-BBAE547B14F4}" srcOrd="0" destOrd="0" presId="urn:microsoft.com/office/officeart/2005/8/layout/hList9"/>
    <dgm:cxn modelId="{47CB4165-499D-4402-B2FB-7801721DB3B4}" type="presParOf" srcId="{9A550136-AD6B-459F-8C8C-B82B5C28456B}" destId="{E430A3EB-770E-4D10-9ECA-93C89B5661C4}" srcOrd="1" destOrd="0" presId="urn:microsoft.com/office/officeart/2005/8/layout/hList9"/>
    <dgm:cxn modelId="{48A7C195-B4E9-4AE5-A0AC-8B4C0D7F5443}" type="presParOf" srcId="{E430A3EB-770E-4D10-9ECA-93C89B5661C4}" destId="{F3383C6D-AD4B-44C6-AB87-7D13B2789F08}" srcOrd="0" destOrd="0" presId="urn:microsoft.com/office/officeart/2005/8/layout/hList9"/>
    <dgm:cxn modelId="{E86A5155-4928-4DA5-9CE7-0DFB79BFE2F7}" type="presParOf" srcId="{E430A3EB-770E-4D10-9ECA-93C89B5661C4}" destId="{56211DBA-2411-4858-9875-BDE4E5E0E80D}" srcOrd="1" destOrd="0" presId="urn:microsoft.com/office/officeart/2005/8/layout/hList9"/>
    <dgm:cxn modelId="{0EE39AF6-8FEA-42F9-8EC3-74FE919DDD21}" type="presParOf" srcId="{56211DBA-2411-4858-9875-BDE4E5E0E80D}" destId="{F3ED6ED6-BD83-425D-85F9-C3BB1B433E18}" srcOrd="0" destOrd="0" presId="urn:microsoft.com/office/officeart/2005/8/layout/hList9"/>
    <dgm:cxn modelId="{911D9A8A-64FF-41FD-89D5-B31B17CB7751}" type="presParOf" srcId="{56211DBA-2411-4858-9875-BDE4E5E0E80D}" destId="{586025AB-778A-4059-B445-9DAFDE6A3D7F}" srcOrd="1" destOrd="0" presId="urn:microsoft.com/office/officeart/2005/8/layout/hList9"/>
    <dgm:cxn modelId="{64B0B83A-C291-414A-8902-6E3A53860D61}" type="presParOf" srcId="{E430A3EB-770E-4D10-9ECA-93C89B5661C4}" destId="{93C259B3-4877-4F13-A0DD-37DF55B644B5}" srcOrd="2" destOrd="0" presId="urn:microsoft.com/office/officeart/2005/8/layout/hList9"/>
    <dgm:cxn modelId="{CCD0A0E8-A355-4F1F-A55A-F06C7C1FA02B}" type="presParOf" srcId="{93C259B3-4877-4F13-A0DD-37DF55B644B5}" destId="{FE08934C-D14C-4F27-9EBF-C968C88FCAF0}" srcOrd="0" destOrd="0" presId="urn:microsoft.com/office/officeart/2005/8/layout/hList9"/>
    <dgm:cxn modelId="{82D2D2FB-1712-4D27-A3A9-309B56358D9D}" type="presParOf" srcId="{93C259B3-4877-4F13-A0DD-37DF55B644B5}" destId="{D68DAA67-63EE-4231-AAC0-BD405942E212}" srcOrd="1" destOrd="0" presId="urn:microsoft.com/office/officeart/2005/8/layout/hList9"/>
    <dgm:cxn modelId="{78C18564-E123-470F-834B-7FB619B34850}" type="presParOf" srcId="{9A550136-AD6B-459F-8C8C-B82B5C28456B}" destId="{929850EA-5418-4BF0-B425-19661401A248}" srcOrd="2" destOrd="0" presId="urn:microsoft.com/office/officeart/2005/8/layout/hList9"/>
    <dgm:cxn modelId="{60033585-B6DC-431F-B7EF-8B92C90001E1}" type="presParOf" srcId="{9A550136-AD6B-459F-8C8C-B82B5C28456B}" destId="{E0AED8E0-9B7A-4F3A-827C-CD6A8FCF9600}" srcOrd="3" destOrd="0" presId="urn:microsoft.com/office/officeart/2005/8/layout/hList9"/>
    <dgm:cxn modelId="{3A538FEE-174A-4E90-B096-49AE0F0B06F6}" type="presParOf" srcId="{9A550136-AD6B-459F-8C8C-B82B5C28456B}" destId="{9A97646C-6CFB-4D4A-8A89-054A4838380B}" srcOrd="4" destOrd="0" presId="urn:microsoft.com/office/officeart/2005/8/layout/hList9"/>
    <dgm:cxn modelId="{179DB97A-5D60-47C4-81E3-A369D5D20947}" type="presParOf" srcId="{9A550136-AD6B-459F-8C8C-B82B5C28456B}" destId="{37FD1772-3704-4082-8863-1A22F84881C8}" srcOrd="5" destOrd="0" presId="urn:microsoft.com/office/officeart/2005/8/layout/hList9"/>
    <dgm:cxn modelId="{D56A41F6-B4B2-4CFD-A661-71D16CBF24DA}" type="presParOf" srcId="{9A550136-AD6B-459F-8C8C-B82B5C28456B}" destId="{5F78165A-C7FB-491E-99B5-1F0FE522D8B6}" srcOrd="6" destOrd="0" presId="urn:microsoft.com/office/officeart/2005/8/layout/hList9"/>
    <dgm:cxn modelId="{B3D93BA2-D8C2-4BE1-813B-3935051AF40F}" type="presParOf" srcId="{5F78165A-C7FB-491E-99B5-1F0FE522D8B6}" destId="{225A2744-7EAC-4A61-BDD7-F737B25960B4}" srcOrd="0" destOrd="0" presId="urn:microsoft.com/office/officeart/2005/8/layout/hList9"/>
    <dgm:cxn modelId="{69FE0926-C02D-4D84-A7AC-0C646484F66B}" type="presParOf" srcId="{5F78165A-C7FB-491E-99B5-1F0FE522D8B6}" destId="{746936BD-4501-4CE8-9618-49CF6448F3F1}" srcOrd="1" destOrd="0" presId="urn:microsoft.com/office/officeart/2005/8/layout/hList9"/>
    <dgm:cxn modelId="{0AF74E42-3245-47FC-8D76-E3735B044DE9}" type="presParOf" srcId="{746936BD-4501-4CE8-9618-49CF6448F3F1}" destId="{AB4B5356-1CEB-4734-9288-CCD0D28F214D}" srcOrd="0" destOrd="0" presId="urn:microsoft.com/office/officeart/2005/8/layout/hList9"/>
    <dgm:cxn modelId="{F8D50C5D-C345-467F-A3B7-CE3CEF149091}" type="presParOf" srcId="{746936BD-4501-4CE8-9618-49CF6448F3F1}" destId="{6921AD6C-F890-431B-B7F4-9A0889C281EB}" srcOrd="1" destOrd="0" presId="urn:microsoft.com/office/officeart/2005/8/layout/hList9"/>
    <dgm:cxn modelId="{27B21FE1-F850-41B1-BE32-6B572A51526E}" type="presParOf" srcId="{5F78165A-C7FB-491E-99B5-1F0FE522D8B6}" destId="{18EF6EC3-C4F8-456E-973D-C8F6985AD62F}" srcOrd="2" destOrd="0" presId="urn:microsoft.com/office/officeart/2005/8/layout/hList9"/>
    <dgm:cxn modelId="{4B30EC73-75EB-4803-9C2B-D08F755AFA62}" type="presParOf" srcId="{18EF6EC3-C4F8-456E-973D-C8F6985AD62F}" destId="{075A6714-0814-4283-9BCF-98B33AFE15DC}" srcOrd="0" destOrd="0" presId="urn:microsoft.com/office/officeart/2005/8/layout/hList9"/>
    <dgm:cxn modelId="{284BD28E-0A0F-489C-8FE0-5433298041E0}" type="presParOf" srcId="{18EF6EC3-C4F8-456E-973D-C8F6985AD62F}" destId="{71B3A5D6-1E8D-4624-AC4E-EDB4B5673462}" srcOrd="1" destOrd="0" presId="urn:microsoft.com/office/officeart/2005/8/layout/hList9"/>
    <dgm:cxn modelId="{F4C9E6AD-1C1B-4C50-AE2F-B46BBC13696F}" type="presParOf" srcId="{5F78165A-C7FB-491E-99B5-1F0FE522D8B6}" destId="{EDD39AB5-5D48-43F0-9436-BC54962D80E0}" srcOrd="3" destOrd="0" presId="urn:microsoft.com/office/officeart/2005/8/layout/hList9"/>
    <dgm:cxn modelId="{C0EAB8E9-9970-453C-B80D-45A7DB55F350}" type="presParOf" srcId="{EDD39AB5-5D48-43F0-9436-BC54962D80E0}" destId="{EE51D4B2-59B4-4017-BE3D-256701B6FEBF}" srcOrd="0" destOrd="0" presId="urn:microsoft.com/office/officeart/2005/8/layout/hList9"/>
    <dgm:cxn modelId="{BB6A0865-1455-479B-8C0C-235D44D173C9}" type="presParOf" srcId="{EDD39AB5-5D48-43F0-9436-BC54962D80E0}" destId="{0C00FBD9-8904-405E-A03C-F76A4D80D970}" srcOrd="1" destOrd="0" presId="urn:microsoft.com/office/officeart/2005/8/layout/hList9"/>
    <dgm:cxn modelId="{B248727F-6A07-4392-A428-55030350EE7A}" type="presParOf" srcId="{9A550136-AD6B-459F-8C8C-B82B5C28456B}" destId="{B13FBD07-DDA1-4C8F-B95B-0BF16E29FF49}" srcOrd="7" destOrd="0" presId="urn:microsoft.com/office/officeart/2005/8/layout/hList9"/>
    <dgm:cxn modelId="{99DF582C-2336-4219-8A03-B0974BD4785C}" type="presParOf" srcId="{9A550136-AD6B-459F-8C8C-B82B5C28456B}" destId="{0E8C53A3-C01A-4024-AD1A-038F7FDE7FB5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1260AC0-2BDC-4868-8B85-D8D968319DE4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BFC3BD-7542-4A84-A958-7BD8FB57A8A0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Внедрение ИКТ как средства интерактивного обучения, которое позволяет стимулировать познавательную активность детей и участвовать в освоении новых знаний.</a:t>
          </a:r>
          <a:endParaRPr lang="ru-RU" dirty="0"/>
        </a:p>
      </dgm:t>
    </dgm:pt>
    <dgm:pt modelId="{6C20905F-76E6-469B-A6B2-467FDA10ECB6}" type="parTrans" cxnId="{DBFEFDBF-1081-4E47-A223-79E59B6192B5}">
      <dgm:prSet/>
      <dgm:spPr/>
      <dgm:t>
        <a:bodyPr/>
        <a:lstStyle/>
        <a:p>
          <a:endParaRPr lang="ru-RU"/>
        </a:p>
      </dgm:t>
    </dgm:pt>
    <dgm:pt modelId="{5483053A-DCB9-47C0-9460-522F6B753354}" type="sibTrans" cxnId="{DBFEFDBF-1081-4E47-A223-79E59B6192B5}">
      <dgm:prSet/>
      <dgm:spPr/>
      <dgm:t>
        <a:bodyPr/>
        <a:lstStyle/>
        <a:p>
          <a:endParaRPr lang="ru-RU"/>
        </a:p>
      </dgm:t>
    </dgm:pt>
    <dgm:pt modelId="{12B3BDE7-6D4D-4424-AF2A-7CA57F266F85}">
      <dgm:prSet phldrT="[Текст]" custT="1"/>
      <dgm:spPr/>
      <dgm:t>
        <a:bodyPr/>
        <a:lstStyle/>
        <a:p>
          <a:r>
            <a:rPr lang="ru-RU" sz="3200" b="1" i="1" dirty="0" smtClean="0">
              <a:solidFill>
                <a:srgbClr val="FF0000"/>
              </a:solidFill>
            </a:rPr>
            <a:t>КОНЦЕПЦИЯ</a:t>
          </a:r>
        </a:p>
        <a:p>
          <a:r>
            <a:rPr lang="ru-RU" sz="1900" dirty="0" smtClean="0"/>
            <a:t>ЛИЧНОСТНО_РАЗВИВАЮЩЕГО ОБУЧЕНИЯ</a:t>
          </a:r>
          <a:endParaRPr lang="ru-RU" sz="1900" dirty="0"/>
        </a:p>
      </dgm:t>
    </dgm:pt>
    <dgm:pt modelId="{27F51E72-74EA-4049-93AC-B309162A84A5}" type="parTrans" cxnId="{4005137B-53A6-4826-8072-52F120B46F4D}">
      <dgm:prSet/>
      <dgm:spPr/>
      <dgm:t>
        <a:bodyPr/>
        <a:lstStyle/>
        <a:p>
          <a:endParaRPr lang="ru-RU"/>
        </a:p>
      </dgm:t>
    </dgm:pt>
    <dgm:pt modelId="{692CAC88-2762-44CC-A154-56DF29A5A65C}" type="sibTrans" cxnId="{4005137B-53A6-4826-8072-52F120B46F4D}">
      <dgm:prSet/>
      <dgm:spPr/>
      <dgm:t>
        <a:bodyPr/>
        <a:lstStyle/>
        <a:p>
          <a:endParaRPr lang="ru-RU"/>
        </a:p>
      </dgm:t>
    </dgm:pt>
    <dgm:pt modelId="{C0B335F2-CAC7-453E-967B-C963AF4FC892}">
      <dgm:prSet/>
      <dgm:spPr/>
      <dgm:t>
        <a:bodyPr/>
        <a:lstStyle/>
        <a:p>
          <a:endParaRPr lang="ru-RU"/>
        </a:p>
      </dgm:t>
    </dgm:pt>
    <dgm:pt modelId="{ED58C43F-5882-487C-BFDD-64A86F784897}" type="parTrans" cxnId="{DFD91270-B670-4639-931E-48D572C6470C}">
      <dgm:prSet/>
      <dgm:spPr/>
      <dgm:t>
        <a:bodyPr/>
        <a:lstStyle/>
        <a:p>
          <a:endParaRPr lang="ru-RU"/>
        </a:p>
      </dgm:t>
    </dgm:pt>
    <dgm:pt modelId="{DDE882DE-FDA8-44C0-B1EE-892FDEDFE69F}" type="sibTrans" cxnId="{DFD91270-B670-4639-931E-48D572C6470C}">
      <dgm:prSet/>
      <dgm:spPr/>
      <dgm:t>
        <a:bodyPr/>
        <a:lstStyle/>
        <a:p>
          <a:endParaRPr lang="ru-RU"/>
        </a:p>
      </dgm:t>
    </dgm:pt>
    <dgm:pt modelId="{C11CCEA4-2120-451D-9195-A181E4747756}" type="pres">
      <dgm:prSet presAssocID="{F1260AC0-2BDC-4868-8B85-D8D968319DE4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A4152C-C7BD-4A69-9DC2-D21C8BE45151}" type="pres">
      <dgm:prSet presAssocID="{F1260AC0-2BDC-4868-8B85-D8D968319DE4}" presName="ribbon" presStyleLbl="node1" presStyleIdx="0" presStyleCnt="1" custScaleY="123246" custLinFactNeighborX="-19811" custLinFactNeighborY="32785"/>
      <dgm:spPr/>
    </dgm:pt>
    <dgm:pt modelId="{2588C8DE-F604-4D55-A029-9E940CA08F93}" type="pres">
      <dgm:prSet presAssocID="{F1260AC0-2BDC-4868-8B85-D8D968319DE4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F1E6BD-F4DC-4C94-9D0C-7BBD0BDAC58F}" type="pres">
      <dgm:prSet presAssocID="{F1260AC0-2BDC-4868-8B85-D8D968319DE4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05137B-53A6-4826-8072-52F120B46F4D}" srcId="{F1260AC0-2BDC-4868-8B85-D8D968319DE4}" destId="{12B3BDE7-6D4D-4424-AF2A-7CA57F266F85}" srcOrd="1" destOrd="0" parTransId="{27F51E72-74EA-4049-93AC-B309162A84A5}" sibTransId="{692CAC88-2762-44CC-A154-56DF29A5A65C}"/>
    <dgm:cxn modelId="{DFD91270-B670-4639-931E-48D572C6470C}" srcId="{F1260AC0-2BDC-4868-8B85-D8D968319DE4}" destId="{C0B335F2-CAC7-453E-967B-C963AF4FC892}" srcOrd="2" destOrd="0" parTransId="{ED58C43F-5882-487C-BFDD-64A86F784897}" sibTransId="{DDE882DE-FDA8-44C0-B1EE-892FDEDFE69F}"/>
    <dgm:cxn modelId="{9F8FD0C4-B4BA-4313-B6E2-61D559C92839}" type="presOf" srcId="{12B3BDE7-6D4D-4424-AF2A-7CA57F266F85}" destId="{F9F1E6BD-F4DC-4C94-9D0C-7BBD0BDAC58F}" srcOrd="0" destOrd="0" presId="urn:microsoft.com/office/officeart/2005/8/layout/arrow6"/>
    <dgm:cxn modelId="{DBFEFDBF-1081-4E47-A223-79E59B6192B5}" srcId="{F1260AC0-2BDC-4868-8B85-D8D968319DE4}" destId="{B8BFC3BD-7542-4A84-A958-7BD8FB57A8A0}" srcOrd="0" destOrd="0" parTransId="{6C20905F-76E6-469B-A6B2-467FDA10ECB6}" sibTransId="{5483053A-DCB9-47C0-9460-522F6B753354}"/>
    <dgm:cxn modelId="{D2CFDE83-8EC5-4E83-B142-68169C966C23}" type="presOf" srcId="{F1260AC0-2BDC-4868-8B85-D8D968319DE4}" destId="{C11CCEA4-2120-451D-9195-A181E4747756}" srcOrd="0" destOrd="0" presId="urn:microsoft.com/office/officeart/2005/8/layout/arrow6"/>
    <dgm:cxn modelId="{E8031D2C-C3E4-470B-9973-DE00A8AF1F28}" type="presOf" srcId="{B8BFC3BD-7542-4A84-A958-7BD8FB57A8A0}" destId="{2588C8DE-F604-4D55-A029-9E940CA08F93}" srcOrd="0" destOrd="0" presId="urn:microsoft.com/office/officeart/2005/8/layout/arrow6"/>
    <dgm:cxn modelId="{FE4948C6-11E7-48F5-B0E2-8CA21515DA1A}" type="presParOf" srcId="{C11CCEA4-2120-451D-9195-A181E4747756}" destId="{E2A4152C-C7BD-4A69-9DC2-D21C8BE45151}" srcOrd="0" destOrd="0" presId="urn:microsoft.com/office/officeart/2005/8/layout/arrow6"/>
    <dgm:cxn modelId="{323A9720-2711-4FA1-8462-F339C26BB89E}" type="presParOf" srcId="{C11CCEA4-2120-451D-9195-A181E4747756}" destId="{2588C8DE-F604-4D55-A029-9E940CA08F93}" srcOrd="1" destOrd="0" presId="urn:microsoft.com/office/officeart/2005/8/layout/arrow6"/>
    <dgm:cxn modelId="{0D86254B-3344-4E28-8203-50A58E59B34B}" type="presParOf" srcId="{C11CCEA4-2120-451D-9195-A181E4747756}" destId="{F9F1E6BD-F4DC-4C94-9D0C-7BBD0BDAC58F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28A308-4E50-463E-9DAD-80C0546B6AFB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3E12630-9F94-4C40-BAAF-0ADBCB5F37F8}">
      <dgm:prSet/>
      <dgm:spPr/>
      <dgm:t>
        <a:bodyPr/>
        <a:lstStyle/>
        <a:p>
          <a:r>
            <a:rPr lang="ru-RU" b="0" i="0" dirty="0" smtClean="0"/>
            <a:t>формировать у детей дошкольного возраста диалектического мышления, т.е. способности видеть многообразие мира в системе взаимосвязей и взаимозависимостей;</a:t>
          </a:r>
          <a:endParaRPr lang="ru-RU" dirty="0"/>
        </a:p>
      </dgm:t>
    </dgm:pt>
    <dgm:pt modelId="{35313AF9-B02C-46E0-B706-9A31A7725C7F}" type="parTrans" cxnId="{A2F8D190-93D8-4E9F-A850-F588380417BD}">
      <dgm:prSet/>
      <dgm:spPr/>
      <dgm:t>
        <a:bodyPr/>
        <a:lstStyle/>
        <a:p>
          <a:endParaRPr lang="ru-RU"/>
        </a:p>
      </dgm:t>
    </dgm:pt>
    <dgm:pt modelId="{A63A73D4-24C3-4AF8-9511-CB1CED624344}" type="sibTrans" cxnId="{A2F8D190-93D8-4E9F-A850-F588380417BD}">
      <dgm:prSet/>
      <dgm:spPr/>
      <dgm:t>
        <a:bodyPr/>
        <a:lstStyle/>
        <a:p>
          <a:endParaRPr lang="ru-RU"/>
        </a:p>
      </dgm:t>
    </dgm:pt>
    <dgm:pt modelId="{17247F76-492C-4F61-ABDC-67B66BD01163}">
      <dgm:prSet/>
      <dgm:spPr/>
      <dgm:t>
        <a:bodyPr/>
        <a:lstStyle/>
        <a:p>
          <a:r>
            <a:rPr lang="ru-RU" dirty="0" smtClean="0"/>
            <a:t>Повысить эффективность </a:t>
          </a:r>
          <a:r>
            <a:rPr lang="ru-RU" baseline="0" dirty="0" smtClean="0"/>
            <a:t> качества </a:t>
          </a:r>
          <a:r>
            <a:rPr lang="ru-RU" baseline="0" dirty="0" err="1" smtClean="0"/>
            <a:t>воспитательно</a:t>
          </a:r>
          <a:r>
            <a:rPr lang="ru-RU" baseline="0" dirty="0" smtClean="0"/>
            <a:t>-образовательного процесса </a:t>
          </a:r>
          <a:endParaRPr lang="ru-RU" dirty="0"/>
        </a:p>
      </dgm:t>
    </dgm:pt>
    <dgm:pt modelId="{ADBEDACF-7A81-4113-B9B8-DA15B3DF1FBD}" type="parTrans" cxnId="{6E29ABAA-789B-495D-95A2-FDC1B3E98E00}">
      <dgm:prSet/>
      <dgm:spPr/>
      <dgm:t>
        <a:bodyPr/>
        <a:lstStyle/>
        <a:p>
          <a:endParaRPr lang="ru-RU"/>
        </a:p>
      </dgm:t>
    </dgm:pt>
    <dgm:pt modelId="{243BBDF7-371A-4B97-BB20-48961026F874}" type="sibTrans" cxnId="{6E29ABAA-789B-495D-95A2-FDC1B3E98E00}">
      <dgm:prSet/>
      <dgm:spPr/>
      <dgm:t>
        <a:bodyPr/>
        <a:lstStyle/>
        <a:p>
          <a:endParaRPr lang="ru-RU"/>
        </a:p>
      </dgm:t>
    </dgm:pt>
    <dgm:pt modelId="{937E5195-42D7-4090-BB37-AA0643FEA7A2}">
      <dgm:prSet/>
      <dgm:spPr/>
      <dgm:t>
        <a:bodyPr/>
        <a:lstStyle/>
        <a:p>
          <a:r>
            <a:rPr lang="ru-RU" b="0" i="0" dirty="0" smtClean="0"/>
            <a:t>-формировать умение детей сравнивать предметы экспериментальным путём  и при помощи средств ИКТ, высказывать предположения и делать простейшие выводы</a:t>
          </a:r>
          <a:endParaRPr lang="ru-RU" dirty="0"/>
        </a:p>
      </dgm:t>
    </dgm:pt>
    <dgm:pt modelId="{64EE1075-0452-4A0F-B0DA-E4A092645DEF}" type="sibTrans" cxnId="{6851ECD6-D932-40C4-A780-9908F7D9366F}">
      <dgm:prSet/>
      <dgm:spPr/>
      <dgm:t>
        <a:bodyPr/>
        <a:lstStyle/>
        <a:p>
          <a:endParaRPr lang="ru-RU"/>
        </a:p>
      </dgm:t>
    </dgm:pt>
    <dgm:pt modelId="{C6A46FD3-FFA2-4D58-8AAA-0DF6564C943D}" type="parTrans" cxnId="{6851ECD6-D932-40C4-A780-9908F7D9366F}">
      <dgm:prSet/>
      <dgm:spPr/>
      <dgm:t>
        <a:bodyPr/>
        <a:lstStyle/>
        <a:p>
          <a:endParaRPr lang="ru-RU"/>
        </a:p>
      </dgm:t>
    </dgm:pt>
    <dgm:pt modelId="{E938F1A5-3788-4A31-AE7A-CA15CE8FECB8}">
      <dgm:prSet/>
      <dgm:spPr/>
      <dgm:t>
        <a:bodyPr/>
        <a:lstStyle/>
        <a:p>
          <a:r>
            <a:rPr lang="ru-RU" b="0" i="0" dirty="0" smtClean="0"/>
            <a:t>изучить возможности использования икт-средств для организации познавательно-исследовательской деятельности дошкольников;</a:t>
          </a:r>
          <a:endParaRPr lang="ru-RU" dirty="0"/>
        </a:p>
      </dgm:t>
    </dgm:pt>
    <dgm:pt modelId="{E074D8EC-C750-40AD-9308-BEBE639A4605}" type="parTrans" cxnId="{6FD255E5-0132-49D8-BE3C-214169C90C67}">
      <dgm:prSet/>
      <dgm:spPr/>
      <dgm:t>
        <a:bodyPr/>
        <a:lstStyle/>
        <a:p>
          <a:endParaRPr lang="ru-RU"/>
        </a:p>
      </dgm:t>
    </dgm:pt>
    <dgm:pt modelId="{6F237159-9489-4707-B212-7C848392E567}" type="sibTrans" cxnId="{6FD255E5-0132-49D8-BE3C-214169C90C67}">
      <dgm:prSet/>
      <dgm:spPr/>
      <dgm:t>
        <a:bodyPr/>
        <a:lstStyle/>
        <a:p>
          <a:endParaRPr lang="ru-RU"/>
        </a:p>
      </dgm:t>
    </dgm:pt>
    <dgm:pt modelId="{0852E759-EEF7-4635-9EC8-93FD5312F05F}">
      <dgm:prSet/>
      <dgm:spPr/>
      <dgm:t>
        <a:bodyPr/>
        <a:lstStyle/>
        <a:p>
          <a:r>
            <a:rPr lang="ru-RU" b="0" i="0" dirty="0" smtClean="0"/>
            <a:t>выбрать оптимальные икт-средства для развития познавательно-исследовательских умений;</a:t>
          </a:r>
          <a:endParaRPr lang="ru-RU" dirty="0"/>
        </a:p>
      </dgm:t>
    </dgm:pt>
    <dgm:pt modelId="{BF1D1915-ECEC-45E8-A598-0AB336A07F70}" type="parTrans" cxnId="{401670A4-7F83-48D0-B2DC-94527437630A}">
      <dgm:prSet/>
      <dgm:spPr/>
      <dgm:t>
        <a:bodyPr/>
        <a:lstStyle/>
        <a:p>
          <a:endParaRPr lang="ru-RU"/>
        </a:p>
      </dgm:t>
    </dgm:pt>
    <dgm:pt modelId="{B15B9ECA-AC4E-4E4D-8FD2-5A19079CE02A}" type="sibTrans" cxnId="{401670A4-7F83-48D0-B2DC-94527437630A}">
      <dgm:prSet/>
      <dgm:spPr/>
      <dgm:t>
        <a:bodyPr/>
        <a:lstStyle/>
        <a:p>
          <a:endParaRPr lang="ru-RU"/>
        </a:p>
      </dgm:t>
    </dgm:pt>
    <dgm:pt modelId="{4D14E68D-21A7-40CD-BC9C-23D7E4BC35B2}">
      <dgm:prSet/>
      <dgm:spPr/>
      <dgm:t>
        <a:bodyPr/>
        <a:lstStyle/>
        <a:p>
          <a:r>
            <a:rPr lang="ru-RU" b="0" i="0" dirty="0" smtClean="0"/>
            <a:t>создать мультимедийную коллекцию икт-ресурсов для последующего использования детьми, педагогами и родителями.</a:t>
          </a:r>
          <a:endParaRPr lang="ru-RU" dirty="0"/>
        </a:p>
      </dgm:t>
    </dgm:pt>
    <dgm:pt modelId="{D25D6BAE-4E0E-473C-8130-F7D5115EB2D3}" type="parTrans" cxnId="{B0CD5C41-0BDA-4C55-8315-D502BCF344F6}">
      <dgm:prSet/>
      <dgm:spPr/>
      <dgm:t>
        <a:bodyPr/>
        <a:lstStyle/>
        <a:p>
          <a:endParaRPr lang="ru-RU"/>
        </a:p>
      </dgm:t>
    </dgm:pt>
    <dgm:pt modelId="{8081E62C-9DD4-4192-A769-903168E16F98}" type="sibTrans" cxnId="{B0CD5C41-0BDA-4C55-8315-D502BCF344F6}">
      <dgm:prSet/>
      <dgm:spPr/>
      <dgm:t>
        <a:bodyPr/>
        <a:lstStyle/>
        <a:p>
          <a:endParaRPr lang="ru-RU"/>
        </a:p>
      </dgm:t>
    </dgm:pt>
    <dgm:pt modelId="{0F946FDF-5C0E-47DB-A3D2-B06777F9BAA4}" type="pres">
      <dgm:prSet presAssocID="{D628A308-4E50-463E-9DAD-80C0546B6AF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1EC7BA-5846-44CA-B6F2-1FD7800B8850}" type="pres">
      <dgm:prSet presAssocID="{53E12630-9F94-4C40-BAAF-0ADBCB5F37F8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446C1F-70FB-413A-824D-4EF6F6C450FC}" type="pres">
      <dgm:prSet presAssocID="{A63A73D4-24C3-4AF8-9511-CB1CED624344}" presName="sibTrans" presStyleLbl="sibTrans2D1" presStyleIdx="0" presStyleCnt="6"/>
      <dgm:spPr/>
      <dgm:t>
        <a:bodyPr/>
        <a:lstStyle/>
        <a:p>
          <a:endParaRPr lang="ru-RU"/>
        </a:p>
      </dgm:t>
    </dgm:pt>
    <dgm:pt modelId="{B578C934-6BB2-406E-AF6F-56680CDAD173}" type="pres">
      <dgm:prSet presAssocID="{A63A73D4-24C3-4AF8-9511-CB1CED624344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FC1D9082-83FD-41E4-AFE2-970531FD9853}" type="pres">
      <dgm:prSet presAssocID="{937E5195-42D7-4090-BB37-AA0643FEA7A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0F6BD0-F7FC-49EF-BC0F-7284DBB89633}" type="pres">
      <dgm:prSet presAssocID="{64EE1075-0452-4A0F-B0DA-E4A092645DEF}" presName="sibTrans" presStyleLbl="sibTrans2D1" presStyleIdx="1" presStyleCnt="6"/>
      <dgm:spPr/>
      <dgm:t>
        <a:bodyPr/>
        <a:lstStyle/>
        <a:p>
          <a:endParaRPr lang="ru-RU"/>
        </a:p>
      </dgm:t>
    </dgm:pt>
    <dgm:pt modelId="{C3607550-863A-43A3-B719-AAA8583A069F}" type="pres">
      <dgm:prSet presAssocID="{64EE1075-0452-4A0F-B0DA-E4A092645DEF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DF8D77B7-887C-4AA5-A251-E3BEF2582168}" type="pres">
      <dgm:prSet presAssocID="{17247F76-492C-4F61-ABDC-67B66BD0116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BF8EC-16D1-4496-AAEC-8F4BF06EB184}" type="pres">
      <dgm:prSet presAssocID="{243BBDF7-371A-4B97-BB20-48961026F874}" presName="sibTrans" presStyleLbl="sibTrans2D1" presStyleIdx="2" presStyleCnt="6"/>
      <dgm:spPr/>
      <dgm:t>
        <a:bodyPr/>
        <a:lstStyle/>
        <a:p>
          <a:endParaRPr lang="ru-RU"/>
        </a:p>
      </dgm:t>
    </dgm:pt>
    <dgm:pt modelId="{CDF3831F-91C0-4F32-A418-7289FD6A8790}" type="pres">
      <dgm:prSet presAssocID="{243BBDF7-371A-4B97-BB20-48961026F874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287A50AF-24E5-4E95-8646-8D0E88C993D1}" type="pres">
      <dgm:prSet presAssocID="{E938F1A5-3788-4A31-AE7A-CA15CE8FECB8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8BB3D6-AE84-41D1-833B-948B6D494364}" type="pres">
      <dgm:prSet presAssocID="{6F237159-9489-4707-B212-7C848392E567}" presName="sibTrans" presStyleLbl="sibTrans2D1" presStyleIdx="3" presStyleCnt="6"/>
      <dgm:spPr/>
      <dgm:t>
        <a:bodyPr/>
        <a:lstStyle/>
        <a:p>
          <a:endParaRPr lang="ru-RU"/>
        </a:p>
      </dgm:t>
    </dgm:pt>
    <dgm:pt modelId="{8FA56752-7F32-4A27-93AA-0C0C98C022E6}" type="pres">
      <dgm:prSet presAssocID="{6F237159-9489-4707-B212-7C848392E567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C70A73F2-F4F4-4B3D-9CA8-57C18AA1A57A}" type="pres">
      <dgm:prSet presAssocID="{4D14E68D-21A7-40CD-BC9C-23D7E4BC35B2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C17590-E6B8-4A7E-9755-2BD97501B641}" type="pres">
      <dgm:prSet presAssocID="{8081E62C-9DD4-4192-A769-903168E16F98}" presName="sibTrans" presStyleLbl="sibTrans2D1" presStyleIdx="4" presStyleCnt="6"/>
      <dgm:spPr/>
      <dgm:t>
        <a:bodyPr/>
        <a:lstStyle/>
        <a:p>
          <a:endParaRPr lang="ru-RU"/>
        </a:p>
      </dgm:t>
    </dgm:pt>
    <dgm:pt modelId="{7BCFEF36-0063-4D87-91F3-47DC0E678B11}" type="pres">
      <dgm:prSet presAssocID="{8081E62C-9DD4-4192-A769-903168E16F98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43BF0493-3A0E-46AC-B3D7-C13BC2B01FC2}" type="pres">
      <dgm:prSet presAssocID="{0852E759-EEF7-4635-9EC8-93FD5312F05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EADF96-27B2-4BE9-827F-EF994764A520}" type="pres">
      <dgm:prSet presAssocID="{B15B9ECA-AC4E-4E4D-8FD2-5A19079CE02A}" presName="sibTrans" presStyleLbl="sibTrans2D1" presStyleIdx="5" presStyleCnt="6"/>
      <dgm:spPr/>
      <dgm:t>
        <a:bodyPr/>
        <a:lstStyle/>
        <a:p>
          <a:endParaRPr lang="ru-RU"/>
        </a:p>
      </dgm:t>
    </dgm:pt>
    <dgm:pt modelId="{37811850-E943-4B01-9404-F971565EFF93}" type="pres">
      <dgm:prSet presAssocID="{B15B9ECA-AC4E-4E4D-8FD2-5A19079CE02A}" presName="connectorText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CFF07619-D68B-4F07-9FD6-7C62AD4874D8}" type="presOf" srcId="{17247F76-492C-4F61-ABDC-67B66BD01163}" destId="{DF8D77B7-887C-4AA5-A251-E3BEF2582168}" srcOrd="0" destOrd="0" presId="urn:microsoft.com/office/officeart/2005/8/layout/cycle2"/>
    <dgm:cxn modelId="{B0CD5C41-0BDA-4C55-8315-D502BCF344F6}" srcId="{D628A308-4E50-463E-9DAD-80C0546B6AFB}" destId="{4D14E68D-21A7-40CD-BC9C-23D7E4BC35B2}" srcOrd="4" destOrd="0" parTransId="{D25D6BAE-4E0E-473C-8130-F7D5115EB2D3}" sibTransId="{8081E62C-9DD4-4192-A769-903168E16F98}"/>
    <dgm:cxn modelId="{3C95251A-3DD2-4ADF-8E12-720F38E28FD0}" type="presOf" srcId="{A63A73D4-24C3-4AF8-9511-CB1CED624344}" destId="{B578C934-6BB2-406E-AF6F-56680CDAD173}" srcOrd="1" destOrd="0" presId="urn:microsoft.com/office/officeart/2005/8/layout/cycle2"/>
    <dgm:cxn modelId="{CC9D8F9E-411E-4C04-B8F3-FBE3EA9F0D89}" type="presOf" srcId="{B15B9ECA-AC4E-4E4D-8FD2-5A19079CE02A}" destId="{37811850-E943-4B01-9404-F971565EFF93}" srcOrd="1" destOrd="0" presId="urn:microsoft.com/office/officeart/2005/8/layout/cycle2"/>
    <dgm:cxn modelId="{2254ADDA-ABDB-4451-920E-37EF3CEBDE16}" type="presOf" srcId="{A63A73D4-24C3-4AF8-9511-CB1CED624344}" destId="{F2446C1F-70FB-413A-824D-4EF6F6C450FC}" srcOrd="0" destOrd="0" presId="urn:microsoft.com/office/officeart/2005/8/layout/cycle2"/>
    <dgm:cxn modelId="{4A8C6FBA-0066-4328-B16E-0B8AA0E47ACD}" type="presOf" srcId="{E938F1A5-3788-4A31-AE7A-CA15CE8FECB8}" destId="{287A50AF-24E5-4E95-8646-8D0E88C993D1}" srcOrd="0" destOrd="0" presId="urn:microsoft.com/office/officeart/2005/8/layout/cycle2"/>
    <dgm:cxn modelId="{D61833B4-00F2-4F36-9292-438B358DDD33}" type="presOf" srcId="{6F237159-9489-4707-B212-7C848392E567}" destId="{8FA56752-7F32-4A27-93AA-0C0C98C022E6}" srcOrd="1" destOrd="0" presId="urn:microsoft.com/office/officeart/2005/8/layout/cycle2"/>
    <dgm:cxn modelId="{6FD255E5-0132-49D8-BE3C-214169C90C67}" srcId="{D628A308-4E50-463E-9DAD-80C0546B6AFB}" destId="{E938F1A5-3788-4A31-AE7A-CA15CE8FECB8}" srcOrd="3" destOrd="0" parTransId="{E074D8EC-C750-40AD-9308-BEBE639A4605}" sibTransId="{6F237159-9489-4707-B212-7C848392E567}"/>
    <dgm:cxn modelId="{D044E302-5B3C-4C85-820C-E5ED920F34EA}" type="presOf" srcId="{243BBDF7-371A-4B97-BB20-48961026F874}" destId="{04CBF8EC-16D1-4496-AAEC-8F4BF06EB184}" srcOrd="0" destOrd="0" presId="urn:microsoft.com/office/officeart/2005/8/layout/cycle2"/>
    <dgm:cxn modelId="{EF45E522-5ED9-4BB5-AB50-BC6AE1231F00}" type="presOf" srcId="{8081E62C-9DD4-4192-A769-903168E16F98}" destId="{7BCFEF36-0063-4D87-91F3-47DC0E678B11}" srcOrd="1" destOrd="0" presId="urn:microsoft.com/office/officeart/2005/8/layout/cycle2"/>
    <dgm:cxn modelId="{68EB7C5F-2E36-4B61-9852-FEAE4A808DF1}" type="presOf" srcId="{0852E759-EEF7-4635-9EC8-93FD5312F05F}" destId="{43BF0493-3A0E-46AC-B3D7-C13BC2B01FC2}" srcOrd="0" destOrd="0" presId="urn:microsoft.com/office/officeart/2005/8/layout/cycle2"/>
    <dgm:cxn modelId="{6851ECD6-D932-40C4-A780-9908F7D9366F}" srcId="{D628A308-4E50-463E-9DAD-80C0546B6AFB}" destId="{937E5195-42D7-4090-BB37-AA0643FEA7A2}" srcOrd="1" destOrd="0" parTransId="{C6A46FD3-FFA2-4D58-8AAA-0DF6564C943D}" sibTransId="{64EE1075-0452-4A0F-B0DA-E4A092645DEF}"/>
    <dgm:cxn modelId="{401670A4-7F83-48D0-B2DC-94527437630A}" srcId="{D628A308-4E50-463E-9DAD-80C0546B6AFB}" destId="{0852E759-EEF7-4635-9EC8-93FD5312F05F}" srcOrd="5" destOrd="0" parTransId="{BF1D1915-ECEC-45E8-A598-0AB336A07F70}" sibTransId="{B15B9ECA-AC4E-4E4D-8FD2-5A19079CE02A}"/>
    <dgm:cxn modelId="{A2F8D190-93D8-4E9F-A850-F588380417BD}" srcId="{D628A308-4E50-463E-9DAD-80C0546B6AFB}" destId="{53E12630-9F94-4C40-BAAF-0ADBCB5F37F8}" srcOrd="0" destOrd="0" parTransId="{35313AF9-B02C-46E0-B706-9A31A7725C7F}" sibTransId="{A63A73D4-24C3-4AF8-9511-CB1CED624344}"/>
    <dgm:cxn modelId="{6E95A8FC-98FD-474A-A7A7-66AFF358B375}" type="presOf" srcId="{4D14E68D-21A7-40CD-BC9C-23D7E4BC35B2}" destId="{C70A73F2-F4F4-4B3D-9CA8-57C18AA1A57A}" srcOrd="0" destOrd="0" presId="urn:microsoft.com/office/officeart/2005/8/layout/cycle2"/>
    <dgm:cxn modelId="{A1CA5162-DF67-473F-8926-1A0733AAB363}" type="presOf" srcId="{937E5195-42D7-4090-BB37-AA0643FEA7A2}" destId="{FC1D9082-83FD-41E4-AFE2-970531FD9853}" srcOrd="0" destOrd="0" presId="urn:microsoft.com/office/officeart/2005/8/layout/cycle2"/>
    <dgm:cxn modelId="{6E29ABAA-789B-495D-95A2-FDC1B3E98E00}" srcId="{D628A308-4E50-463E-9DAD-80C0546B6AFB}" destId="{17247F76-492C-4F61-ABDC-67B66BD01163}" srcOrd="2" destOrd="0" parTransId="{ADBEDACF-7A81-4113-B9B8-DA15B3DF1FBD}" sibTransId="{243BBDF7-371A-4B97-BB20-48961026F874}"/>
    <dgm:cxn modelId="{A18F3CBD-CB71-4C4A-9D60-E3E1B1A7BC89}" type="presOf" srcId="{243BBDF7-371A-4B97-BB20-48961026F874}" destId="{CDF3831F-91C0-4F32-A418-7289FD6A8790}" srcOrd="1" destOrd="0" presId="urn:microsoft.com/office/officeart/2005/8/layout/cycle2"/>
    <dgm:cxn modelId="{87D9FE6A-1FF0-4857-9598-8BB90F5ABC58}" type="presOf" srcId="{53E12630-9F94-4C40-BAAF-0ADBCB5F37F8}" destId="{8C1EC7BA-5846-44CA-B6F2-1FD7800B8850}" srcOrd="0" destOrd="0" presId="urn:microsoft.com/office/officeart/2005/8/layout/cycle2"/>
    <dgm:cxn modelId="{C485CD8A-207F-40C7-88DE-FEA9C9D721E6}" type="presOf" srcId="{B15B9ECA-AC4E-4E4D-8FD2-5A19079CE02A}" destId="{9BEADF96-27B2-4BE9-827F-EF994764A520}" srcOrd="0" destOrd="0" presId="urn:microsoft.com/office/officeart/2005/8/layout/cycle2"/>
    <dgm:cxn modelId="{8B9E262E-4564-49EC-8671-C3E865A3B46E}" type="presOf" srcId="{64EE1075-0452-4A0F-B0DA-E4A092645DEF}" destId="{390F6BD0-F7FC-49EF-BC0F-7284DBB89633}" srcOrd="0" destOrd="0" presId="urn:microsoft.com/office/officeart/2005/8/layout/cycle2"/>
    <dgm:cxn modelId="{0F87181C-2F07-47F3-B7D7-9B80265406D0}" type="presOf" srcId="{8081E62C-9DD4-4192-A769-903168E16F98}" destId="{0FC17590-E6B8-4A7E-9755-2BD97501B641}" srcOrd="0" destOrd="0" presId="urn:microsoft.com/office/officeart/2005/8/layout/cycle2"/>
    <dgm:cxn modelId="{A221FFC5-25A8-4532-A406-26A703F2D5C5}" type="presOf" srcId="{6F237159-9489-4707-B212-7C848392E567}" destId="{028BB3D6-AE84-41D1-833B-948B6D494364}" srcOrd="0" destOrd="0" presId="urn:microsoft.com/office/officeart/2005/8/layout/cycle2"/>
    <dgm:cxn modelId="{89867497-63D6-4E90-B8E1-354F0E84D004}" type="presOf" srcId="{D628A308-4E50-463E-9DAD-80C0546B6AFB}" destId="{0F946FDF-5C0E-47DB-A3D2-B06777F9BAA4}" srcOrd="0" destOrd="0" presId="urn:microsoft.com/office/officeart/2005/8/layout/cycle2"/>
    <dgm:cxn modelId="{B75C0D33-BE2C-4680-9325-DA0CA57512E3}" type="presOf" srcId="{64EE1075-0452-4A0F-B0DA-E4A092645DEF}" destId="{C3607550-863A-43A3-B719-AAA8583A069F}" srcOrd="1" destOrd="0" presId="urn:microsoft.com/office/officeart/2005/8/layout/cycle2"/>
    <dgm:cxn modelId="{CC330F7C-3440-497A-B40D-8C9B729B831C}" type="presParOf" srcId="{0F946FDF-5C0E-47DB-A3D2-B06777F9BAA4}" destId="{8C1EC7BA-5846-44CA-B6F2-1FD7800B8850}" srcOrd="0" destOrd="0" presId="urn:microsoft.com/office/officeart/2005/8/layout/cycle2"/>
    <dgm:cxn modelId="{BC957C01-0239-4E03-8D0E-83BCCD783A1E}" type="presParOf" srcId="{0F946FDF-5C0E-47DB-A3D2-B06777F9BAA4}" destId="{F2446C1F-70FB-413A-824D-4EF6F6C450FC}" srcOrd="1" destOrd="0" presId="urn:microsoft.com/office/officeart/2005/8/layout/cycle2"/>
    <dgm:cxn modelId="{AE92718E-569B-4103-BA3A-C017117E0F02}" type="presParOf" srcId="{F2446C1F-70FB-413A-824D-4EF6F6C450FC}" destId="{B578C934-6BB2-406E-AF6F-56680CDAD173}" srcOrd="0" destOrd="0" presId="urn:microsoft.com/office/officeart/2005/8/layout/cycle2"/>
    <dgm:cxn modelId="{AD9CB593-59E8-4BE2-98F5-9968FEA00A70}" type="presParOf" srcId="{0F946FDF-5C0E-47DB-A3D2-B06777F9BAA4}" destId="{FC1D9082-83FD-41E4-AFE2-970531FD9853}" srcOrd="2" destOrd="0" presId="urn:microsoft.com/office/officeart/2005/8/layout/cycle2"/>
    <dgm:cxn modelId="{8FEA6D76-6B19-4D16-9C27-DFF1EA690790}" type="presParOf" srcId="{0F946FDF-5C0E-47DB-A3D2-B06777F9BAA4}" destId="{390F6BD0-F7FC-49EF-BC0F-7284DBB89633}" srcOrd="3" destOrd="0" presId="urn:microsoft.com/office/officeart/2005/8/layout/cycle2"/>
    <dgm:cxn modelId="{83390290-592E-41E8-979B-F17A15400742}" type="presParOf" srcId="{390F6BD0-F7FC-49EF-BC0F-7284DBB89633}" destId="{C3607550-863A-43A3-B719-AAA8583A069F}" srcOrd="0" destOrd="0" presId="urn:microsoft.com/office/officeart/2005/8/layout/cycle2"/>
    <dgm:cxn modelId="{051BEBA2-4449-4B22-8538-648C0BA6CA1D}" type="presParOf" srcId="{0F946FDF-5C0E-47DB-A3D2-B06777F9BAA4}" destId="{DF8D77B7-887C-4AA5-A251-E3BEF2582168}" srcOrd="4" destOrd="0" presId="urn:microsoft.com/office/officeart/2005/8/layout/cycle2"/>
    <dgm:cxn modelId="{802B0497-6EEF-4420-8292-315E7F47CA36}" type="presParOf" srcId="{0F946FDF-5C0E-47DB-A3D2-B06777F9BAA4}" destId="{04CBF8EC-16D1-4496-AAEC-8F4BF06EB184}" srcOrd="5" destOrd="0" presId="urn:microsoft.com/office/officeart/2005/8/layout/cycle2"/>
    <dgm:cxn modelId="{247556CA-DED2-40CA-9B08-5E51C458A8E4}" type="presParOf" srcId="{04CBF8EC-16D1-4496-AAEC-8F4BF06EB184}" destId="{CDF3831F-91C0-4F32-A418-7289FD6A8790}" srcOrd="0" destOrd="0" presId="urn:microsoft.com/office/officeart/2005/8/layout/cycle2"/>
    <dgm:cxn modelId="{2F02F4FA-B729-458A-A9E5-B8E0A0FAAFC9}" type="presParOf" srcId="{0F946FDF-5C0E-47DB-A3D2-B06777F9BAA4}" destId="{287A50AF-24E5-4E95-8646-8D0E88C993D1}" srcOrd="6" destOrd="0" presId="urn:microsoft.com/office/officeart/2005/8/layout/cycle2"/>
    <dgm:cxn modelId="{9EDB8B87-1813-4681-8948-70B43C2B0978}" type="presParOf" srcId="{0F946FDF-5C0E-47DB-A3D2-B06777F9BAA4}" destId="{028BB3D6-AE84-41D1-833B-948B6D494364}" srcOrd="7" destOrd="0" presId="urn:microsoft.com/office/officeart/2005/8/layout/cycle2"/>
    <dgm:cxn modelId="{FFAA8ACF-95AE-4AB0-9627-02E0B9FAF278}" type="presParOf" srcId="{028BB3D6-AE84-41D1-833B-948B6D494364}" destId="{8FA56752-7F32-4A27-93AA-0C0C98C022E6}" srcOrd="0" destOrd="0" presId="urn:microsoft.com/office/officeart/2005/8/layout/cycle2"/>
    <dgm:cxn modelId="{4F07C7AC-82F0-44E2-8E61-905ED727C62B}" type="presParOf" srcId="{0F946FDF-5C0E-47DB-A3D2-B06777F9BAA4}" destId="{C70A73F2-F4F4-4B3D-9CA8-57C18AA1A57A}" srcOrd="8" destOrd="0" presId="urn:microsoft.com/office/officeart/2005/8/layout/cycle2"/>
    <dgm:cxn modelId="{46707261-34F7-46CB-9DF1-5E6BEC10DF10}" type="presParOf" srcId="{0F946FDF-5C0E-47DB-A3D2-B06777F9BAA4}" destId="{0FC17590-E6B8-4A7E-9755-2BD97501B641}" srcOrd="9" destOrd="0" presId="urn:microsoft.com/office/officeart/2005/8/layout/cycle2"/>
    <dgm:cxn modelId="{7E635BE1-A629-46EA-AAE3-8FDE07AB583B}" type="presParOf" srcId="{0FC17590-E6B8-4A7E-9755-2BD97501B641}" destId="{7BCFEF36-0063-4D87-91F3-47DC0E678B11}" srcOrd="0" destOrd="0" presId="urn:microsoft.com/office/officeart/2005/8/layout/cycle2"/>
    <dgm:cxn modelId="{AA65BD31-829A-4893-9E11-4DFB53A84B47}" type="presParOf" srcId="{0F946FDF-5C0E-47DB-A3D2-B06777F9BAA4}" destId="{43BF0493-3A0E-46AC-B3D7-C13BC2B01FC2}" srcOrd="10" destOrd="0" presId="urn:microsoft.com/office/officeart/2005/8/layout/cycle2"/>
    <dgm:cxn modelId="{000F6522-F306-4B8C-8AA6-CC9C00B0CC37}" type="presParOf" srcId="{0F946FDF-5C0E-47DB-A3D2-B06777F9BAA4}" destId="{9BEADF96-27B2-4BE9-827F-EF994764A520}" srcOrd="11" destOrd="0" presId="urn:microsoft.com/office/officeart/2005/8/layout/cycle2"/>
    <dgm:cxn modelId="{AA9E5B63-2050-4053-9277-AEA78E96104B}" type="presParOf" srcId="{9BEADF96-27B2-4BE9-827F-EF994764A520}" destId="{37811850-E943-4B01-9404-F971565EFF9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70EB6CD-B3B9-4D41-8167-5A0AB7D7D8A3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DD1CF61-824E-4085-826A-2B35D2A5DB23}">
      <dgm:prSet phldrT="[Текст]" custT="1"/>
      <dgm:spPr/>
      <dgm:t>
        <a:bodyPr/>
        <a:lstStyle/>
        <a:p>
          <a:pPr algn="ctr"/>
          <a:r>
            <a:rPr lang="ru-RU" sz="1000" b="1" dirty="0" smtClean="0"/>
            <a:t>- Повышение познавательной активности и инициативности дошкольников, развитие умения сравнивать предметы экспериментальным путем при помощи ИКТ</a:t>
          </a:r>
          <a:r>
            <a:rPr lang="ru-RU" sz="800" b="1" dirty="0" smtClean="0"/>
            <a:t>, </a:t>
          </a:r>
          <a:endParaRPr lang="ru-RU" sz="800" b="1" dirty="0"/>
        </a:p>
      </dgm:t>
    </dgm:pt>
    <dgm:pt modelId="{19816487-ECC6-4650-AE51-150F7BC23B1A}" type="parTrans" cxnId="{F70B77D7-AE5D-4A82-8FB7-6D63EBA2A69F}">
      <dgm:prSet/>
      <dgm:spPr/>
      <dgm:t>
        <a:bodyPr/>
        <a:lstStyle/>
        <a:p>
          <a:pPr algn="ctr"/>
          <a:endParaRPr lang="ru-RU"/>
        </a:p>
      </dgm:t>
    </dgm:pt>
    <dgm:pt modelId="{3A1042FE-D281-4D28-BF9F-95898EDF6705}" type="sibTrans" cxnId="{F70B77D7-AE5D-4A82-8FB7-6D63EBA2A69F}">
      <dgm:prSet/>
      <dgm:spPr/>
      <dgm:t>
        <a:bodyPr/>
        <a:lstStyle/>
        <a:p>
          <a:pPr algn="ctr"/>
          <a:endParaRPr lang="ru-RU"/>
        </a:p>
      </dgm:t>
    </dgm:pt>
    <dgm:pt modelId="{7A09C847-EF4D-46E2-9992-7BB0EB5222CB}">
      <dgm:prSet phldrT="[Текст]" custT="1"/>
      <dgm:spPr/>
      <dgm:t>
        <a:bodyPr/>
        <a:lstStyle/>
        <a:p>
          <a:pPr algn="ctr"/>
          <a:r>
            <a:rPr lang="ru-RU" sz="900" b="1" dirty="0" smtClean="0"/>
            <a:t>- Создание наиболее успешной и эффективной модели организации образовательного процесса в ДОУ при помощи средств ИКТ ;</a:t>
          </a:r>
        </a:p>
        <a:p>
          <a:pPr algn="ctr"/>
          <a:r>
            <a:rPr lang="ru-RU" sz="900" b="1" dirty="0" smtClean="0"/>
            <a:t>- Повешение качества обучения.</a:t>
          </a:r>
          <a:endParaRPr lang="ru-RU" sz="900" b="1" dirty="0"/>
        </a:p>
      </dgm:t>
    </dgm:pt>
    <dgm:pt modelId="{8FE2E06A-9E44-4A4A-8DA9-849215BD3B56}" type="parTrans" cxnId="{2B32B0DA-706E-4D59-A88C-680FF8EDE8D9}">
      <dgm:prSet/>
      <dgm:spPr/>
      <dgm:t>
        <a:bodyPr/>
        <a:lstStyle/>
        <a:p>
          <a:pPr algn="ctr"/>
          <a:endParaRPr lang="ru-RU"/>
        </a:p>
      </dgm:t>
    </dgm:pt>
    <dgm:pt modelId="{18807A59-AE25-4D7F-A153-1C1C2BC93E09}" type="sibTrans" cxnId="{2B32B0DA-706E-4D59-A88C-680FF8EDE8D9}">
      <dgm:prSet/>
      <dgm:spPr/>
      <dgm:t>
        <a:bodyPr/>
        <a:lstStyle/>
        <a:p>
          <a:pPr algn="ctr"/>
          <a:endParaRPr lang="ru-RU"/>
        </a:p>
      </dgm:t>
    </dgm:pt>
    <dgm:pt modelId="{8F9C949D-398C-4A91-8C09-740026E7DECD}">
      <dgm:prSet phldrT="[Текст]" custT="1"/>
      <dgm:spPr/>
      <dgm:t>
        <a:bodyPr/>
        <a:lstStyle/>
        <a:p>
          <a:pPr algn="ctr"/>
          <a:r>
            <a:rPr lang="ru-RU" sz="1100" b="1" dirty="0" smtClean="0"/>
            <a:t>- Создание мультимедийной базы ИКТ-ресурсов для дальнейшего использования</a:t>
          </a:r>
        </a:p>
        <a:p>
          <a:pPr algn="ctr"/>
          <a:endParaRPr lang="ru-RU" sz="500" dirty="0" smtClean="0"/>
        </a:p>
        <a:p>
          <a:pPr algn="ctr"/>
          <a:endParaRPr lang="ru-RU" sz="500" dirty="0" smtClean="0"/>
        </a:p>
        <a:p>
          <a:pPr algn="ctr"/>
          <a:endParaRPr lang="ru-RU" sz="500" dirty="0"/>
        </a:p>
      </dgm:t>
    </dgm:pt>
    <dgm:pt modelId="{53EEC71B-D729-4E62-B55A-0EE4E04E8BA4}" type="parTrans" cxnId="{7E8ED556-EB98-4C94-8CC0-99613AE33965}">
      <dgm:prSet/>
      <dgm:spPr/>
      <dgm:t>
        <a:bodyPr/>
        <a:lstStyle/>
        <a:p>
          <a:pPr algn="ctr"/>
          <a:endParaRPr lang="ru-RU"/>
        </a:p>
      </dgm:t>
    </dgm:pt>
    <dgm:pt modelId="{EED7D370-D413-43EC-AD0A-B1E86AE5501C}" type="sibTrans" cxnId="{7E8ED556-EB98-4C94-8CC0-99613AE33965}">
      <dgm:prSet/>
      <dgm:spPr/>
      <dgm:t>
        <a:bodyPr/>
        <a:lstStyle/>
        <a:p>
          <a:pPr algn="ctr"/>
          <a:endParaRPr lang="ru-RU"/>
        </a:p>
      </dgm:t>
    </dgm:pt>
    <dgm:pt modelId="{FC86ACD1-C24E-4534-88E7-421F10E1BDD0}" type="pres">
      <dgm:prSet presAssocID="{D70EB6CD-B3B9-4D41-8167-5A0AB7D7D8A3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D8D804E-1CC3-45A1-979E-DAAFDEA10B60}" type="pres">
      <dgm:prSet presAssocID="{3DD1CF61-824E-4085-826A-2B35D2A5DB23}" presName="Accent1" presStyleCnt="0"/>
      <dgm:spPr/>
    </dgm:pt>
    <dgm:pt modelId="{7AA172CD-6809-4C06-99A4-F844617256F9}" type="pres">
      <dgm:prSet presAssocID="{3DD1CF61-824E-4085-826A-2B35D2A5DB23}" presName="Accent" presStyleLbl="node1" presStyleIdx="0" presStyleCnt="3" custLinFactNeighborX="8731" custLinFactNeighborY="-4365"/>
      <dgm:spPr/>
    </dgm:pt>
    <dgm:pt modelId="{D7230876-D117-498E-951E-131FC799A0E1}" type="pres">
      <dgm:prSet presAssocID="{3DD1CF61-824E-4085-826A-2B35D2A5DB23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97ECB4-3958-4825-A240-61AF060F8AED}" type="pres">
      <dgm:prSet presAssocID="{7A09C847-EF4D-46E2-9992-7BB0EB5222CB}" presName="Accent2" presStyleCnt="0"/>
      <dgm:spPr/>
    </dgm:pt>
    <dgm:pt modelId="{07EA0446-97E3-479A-8AF6-C16CA103B228}" type="pres">
      <dgm:prSet presAssocID="{7A09C847-EF4D-46E2-9992-7BB0EB5222CB}" presName="Accent" presStyleLbl="node1" presStyleIdx="1" presStyleCnt="3" custLinFactNeighborX="-16152" custLinFactNeighborY="7420"/>
      <dgm:spPr/>
    </dgm:pt>
    <dgm:pt modelId="{D14A2B6D-31A1-4DC4-B95D-8667AA09D9B5}" type="pres">
      <dgm:prSet presAssocID="{7A09C847-EF4D-46E2-9992-7BB0EB5222CB}" presName="Parent2" presStyleLbl="revTx" presStyleIdx="1" presStyleCnt="3" custLinFactNeighborX="-17283" custLinFactNeighborY="2357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B496D2-908A-4C32-BB8B-433895FC729C}" type="pres">
      <dgm:prSet presAssocID="{8F9C949D-398C-4A91-8C09-740026E7DECD}" presName="Accent3" presStyleCnt="0"/>
      <dgm:spPr/>
    </dgm:pt>
    <dgm:pt modelId="{59F3CBA8-3D3E-48CB-AF50-AC938E8C7CFE}" type="pres">
      <dgm:prSet presAssocID="{8F9C949D-398C-4A91-8C09-740026E7DECD}" presName="Accent" presStyleLbl="node1" presStyleIdx="2" presStyleCnt="3" custLinFactNeighborX="7113" custLinFactNeighborY="8634"/>
      <dgm:spPr/>
    </dgm:pt>
    <dgm:pt modelId="{B4600D75-16EA-45BA-851D-F62A1843DA5B}" type="pres">
      <dgm:prSet presAssocID="{8F9C949D-398C-4A91-8C09-740026E7DECD}" presName="Parent3" presStyleLbl="revTx" presStyleIdx="2" presStyleCnt="3" custLinFactNeighborX="13355" custLinFactNeighborY="2357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C37540-D013-4D12-88D8-3BC8587EC10B}" type="presOf" srcId="{7A09C847-EF4D-46E2-9992-7BB0EB5222CB}" destId="{D14A2B6D-31A1-4DC4-B95D-8667AA09D9B5}" srcOrd="0" destOrd="0" presId="urn:microsoft.com/office/officeart/2009/layout/CircleArrowProcess"/>
    <dgm:cxn modelId="{90DFD5F1-E0EA-40E6-BF7B-08BFD4782DC7}" type="presOf" srcId="{D70EB6CD-B3B9-4D41-8167-5A0AB7D7D8A3}" destId="{FC86ACD1-C24E-4534-88E7-421F10E1BDD0}" srcOrd="0" destOrd="0" presId="urn:microsoft.com/office/officeart/2009/layout/CircleArrowProcess"/>
    <dgm:cxn modelId="{7E8ED556-EB98-4C94-8CC0-99613AE33965}" srcId="{D70EB6CD-B3B9-4D41-8167-5A0AB7D7D8A3}" destId="{8F9C949D-398C-4A91-8C09-740026E7DECD}" srcOrd="2" destOrd="0" parTransId="{53EEC71B-D729-4E62-B55A-0EE4E04E8BA4}" sibTransId="{EED7D370-D413-43EC-AD0A-B1E86AE5501C}"/>
    <dgm:cxn modelId="{F70B77D7-AE5D-4A82-8FB7-6D63EBA2A69F}" srcId="{D70EB6CD-B3B9-4D41-8167-5A0AB7D7D8A3}" destId="{3DD1CF61-824E-4085-826A-2B35D2A5DB23}" srcOrd="0" destOrd="0" parTransId="{19816487-ECC6-4650-AE51-150F7BC23B1A}" sibTransId="{3A1042FE-D281-4D28-BF9F-95898EDF6705}"/>
    <dgm:cxn modelId="{096C13E2-127F-40D6-8C07-A37A2C4C38C8}" type="presOf" srcId="{8F9C949D-398C-4A91-8C09-740026E7DECD}" destId="{B4600D75-16EA-45BA-851D-F62A1843DA5B}" srcOrd="0" destOrd="0" presId="urn:microsoft.com/office/officeart/2009/layout/CircleArrowProcess"/>
    <dgm:cxn modelId="{3F3D2CF5-309E-4168-90AE-79BF69B07567}" type="presOf" srcId="{3DD1CF61-824E-4085-826A-2B35D2A5DB23}" destId="{D7230876-D117-498E-951E-131FC799A0E1}" srcOrd="0" destOrd="0" presId="urn:microsoft.com/office/officeart/2009/layout/CircleArrowProcess"/>
    <dgm:cxn modelId="{2B32B0DA-706E-4D59-A88C-680FF8EDE8D9}" srcId="{D70EB6CD-B3B9-4D41-8167-5A0AB7D7D8A3}" destId="{7A09C847-EF4D-46E2-9992-7BB0EB5222CB}" srcOrd="1" destOrd="0" parTransId="{8FE2E06A-9E44-4A4A-8DA9-849215BD3B56}" sibTransId="{18807A59-AE25-4D7F-A153-1C1C2BC93E09}"/>
    <dgm:cxn modelId="{2520A99B-C430-42B3-8A55-9BEFF9DFCFD5}" type="presParOf" srcId="{FC86ACD1-C24E-4534-88E7-421F10E1BDD0}" destId="{6D8D804E-1CC3-45A1-979E-DAAFDEA10B60}" srcOrd="0" destOrd="0" presId="urn:microsoft.com/office/officeart/2009/layout/CircleArrowProcess"/>
    <dgm:cxn modelId="{408B6FDF-6F9B-4DC5-A5E6-308FEADD928A}" type="presParOf" srcId="{6D8D804E-1CC3-45A1-979E-DAAFDEA10B60}" destId="{7AA172CD-6809-4C06-99A4-F844617256F9}" srcOrd="0" destOrd="0" presId="urn:microsoft.com/office/officeart/2009/layout/CircleArrowProcess"/>
    <dgm:cxn modelId="{8AEEAEB4-9335-40DC-B835-258A803490A2}" type="presParOf" srcId="{FC86ACD1-C24E-4534-88E7-421F10E1BDD0}" destId="{D7230876-D117-498E-951E-131FC799A0E1}" srcOrd="1" destOrd="0" presId="urn:microsoft.com/office/officeart/2009/layout/CircleArrowProcess"/>
    <dgm:cxn modelId="{83A9FD32-E06F-41F6-BDCF-A3D3B445CAC2}" type="presParOf" srcId="{FC86ACD1-C24E-4534-88E7-421F10E1BDD0}" destId="{BF97ECB4-3958-4825-A240-61AF060F8AED}" srcOrd="2" destOrd="0" presId="urn:microsoft.com/office/officeart/2009/layout/CircleArrowProcess"/>
    <dgm:cxn modelId="{26E1CD52-5BEE-4315-913A-4D84E917CDB8}" type="presParOf" srcId="{BF97ECB4-3958-4825-A240-61AF060F8AED}" destId="{07EA0446-97E3-479A-8AF6-C16CA103B228}" srcOrd="0" destOrd="0" presId="urn:microsoft.com/office/officeart/2009/layout/CircleArrowProcess"/>
    <dgm:cxn modelId="{7CBC269A-8BEA-459D-BB16-5962FE7A1F95}" type="presParOf" srcId="{FC86ACD1-C24E-4534-88E7-421F10E1BDD0}" destId="{D14A2B6D-31A1-4DC4-B95D-8667AA09D9B5}" srcOrd="3" destOrd="0" presId="urn:microsoft.com/office/officeart/2009/layout/CircleArrowProcess"/>
    <dgm:cxn modelId="{89229D41-FAA3-4817-9B3C-718FBD18D1A1}" type="presParOf" srcId="{FC86ACD1-C24E-4534-88E7-421F10E1BDD0}" destId="{F7B496D2-908A-4C32-BB8B-433895FC729C}" srcOrd="4" destOrd="0" presId="urn:microsoft.com/office/officeart/2009/layout/CircleArrowProcess"/>
    <dgm:cxn modelId="{C2DFAAC6-BA2F-4897-AFDD-C58E4E4AAB94}" type="presParOf" srcId="{F7B496D2-908A-4C32-BB8B-433895FC729C}" destId="{59F3CBA8-3D3E-48CB-AF50-AC938E8C7CFE}" srcOrd="0" destOrd="0" presId="urn:microsoft.com/office/officeart/2009/layout/CircleArrowProcess"/>
    <dgm:cxn modelId="{70395F24-8FEE-4EE6-B372-BE008D43ACB4}" type="presParOf" srcId="{FC86ACD1-C24E-4534-88E7-421F10E1BDD0}" destId="{B4600D75-16EA-45BA-851D-F62A1843DA5B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2E9C619-1D31-43DD-B1E4-ECAC01BEC8E4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5664AE-A1B9-47D7-9FB2-0F46621BEE14}">
      <dgm:prSet phldrT="[Текст]" custT="1"/>
      <dgm:spPr>
        <a:solidFill>
          <a:schemeClr val="accent1">
            <a:hueOff val="0"/>
            <a:satOff val="0"/>
            <a:lumOff val="0"/>
          </a:schemeClr>
        </a:solidFill>
      </dgm:spPr>
      <dgm:t>
        <a:bodyPr/>
        <a:lstStyle/>
        <a:p>
          <a:r>
            <a:rPr lang="ru-RU" sz="20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КРИТЕРИИ оценивания ожидаемого результата</a:t>
          </a:r>
          <a:endParaRPr lang="ru-RU" sz="2000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FA58FA1A-CF5E-42CF-BE2D-397888C47E70}" type="parTrans" cxnId="{D9552E9F-613B-4216-A6D6-5179A909236C}">
      <dgm:prSet/>
      <dgm:spPr/>
      <dgm:t>
        <a:bodyPr/>
        <a:lstStyle/>
        <a:p>
          <a:endParaRPr lang="ru-RU"/>
        </a:p>
      </dgm:t>
    </dgm:pt>
    <dgm:pt modelId="{CEFA5A63-E5BA-404C-A880-7878A476A742}" type="sibTrans" cxnId="{D9552E9F-613B-4216-A6D6-5179A909236C}">
      <dgm:prSet/>
      <dgm:spPr/>
      <dgm:t>
        <a:bodyPr/>
        <a:lstStyle/>
        <a:p>
          <a:endParaRPr lang="ru-RU"/>
        </a:p>
      </dgm:t>
    </dgm:pt>
    <dgm:pt modelId="{1ED8A0C1-AADD-4947-A49A-82BE282437D9}">
      <dgm:prSet phldrT="[Текст]"/>
      <dgm:spPr/>
      <dgm:t>
        <a:bodyPr/>
        <a:lstStyle/>
        <a:p>
          <a:r>
            <a:rPr lang="ru-RU" dirty="0" smtClean="0"/>
            <a:t>результативности</a:t>
          </a:r>
          <a:endParaRPr lang="ru-RU" dirty="0"/>
        </a:p>
      </dgm:t>
    </dgm:pt>
    <dgm:pt modelId="{227CF9DC-994C-4363-811E-86D41A7D8F65}" type="parTrans" cxnId="{49CCDFCC-796E-42F1-8615-ED5C0B3A03A9}">
      <dgm:prSet/>
      <dgm:spPr/>
      <dgm:t>
        <a:bodyPr/>
        <a:lstStyle/>
        <a:p>
          <a:endParaRPr lang="ru-RU"/>
        </a:p>
      </dgm:t>
    </dgm:pt>
    <dgm:pt modelId="{179D2C1A-D716-4AEC-914A-8B4A2F98D362}" type="sibTrans" cxnId="{49CCDFCC-796E-42F1-8615-ED5C0B3A03A9}">
      <dgm:prSet/>
      <dgm:spPr/>
      <dgm:t>
        <a:bodyPr/>
        <a:lstStyle/>
        <a:p>
          <a:endParaRPr lang="ru-RU"/>
        </a:p>
      </dgm:t>
    </dgm:pt>
    <dgm:pt modelId="{E257B7A8-B546-4D0D-893E-AC0F2F7960D2}">
      <dgm:prSet phldrT="[Текст]"/>
      <dgm:spPr/>
      <dgm:t>
        <a:bodyPr/>
        <a:lstStyle/>
        <a:p>
          <a:r>
            <a:rPr lang="ru-RU" dirty="0" smtClean="0"/>
            <a:t>Затрат времени</a:t>
          </a:r>
          <a:endParaRPr lang="ru-RU" dirty="0"/>
        </a:p>
      </dgm:t>
    </dgm:pt>
    <dgm:pt modelId="{3C7AD22B-D993-46AF-BF28-BD994024CF15}" type="parTrans" cxnId="{98473904-EC7E-4328-A33B-EF86AF08AA2B}">
      <dgm:prSet/>
      <dgm:spPr/>
      <dgm:t>
        <a:bodyPr/>
        <a:lstStyle/>
        <a:p>
          <a:endParaRPr lang="ru-RU"/>
        </a:p>
      </dgm:t>
    </dgm:pt>
    <dgm:pt modelId="{8D346DD1-41C7-439D-9A7A-0A3C14555437}" type="sibTrans" cxnId="{98473904-EC7E-4328-A33B-EF86AF08AA2B}">
      <dgm:prSet/>
      <dgm:spPr/>
      <dgm:t>
        <a:bodyPr/>
        <a:lstStyle/>
        <a:p>
          <a:endParaRPr lang="ru-RU"/>
        </a:p>
      </dgm:t>
    </dgm:pt>
    <dgm:pt modelId="{84A9A0B8-8600-411C-8FF7-C20875C6F015}" type="pres">
      <dgm:prSet presAssocID="{B2E9C619-1D31-43DD-B1E4-ECAC01BEC8E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E016776-441A-48A5-A6CD-A420B1B72E10}" type="pres">
      <dgm:prSet presAssocID="{8F5664AE-A1B9-47D7-9FB2-0F46621BEE14}" presName="root1" presStyleCnt="0"/>
      <dgm:spPr/>
    </dgm:pt>
    <dgm:pt modelId="{F685E57D-55DF-4330-884C-2FDDC3106298}" type="pres">
      <dgm:prSet presAssocID="{8F5664AE-A1B9-47D7-9FB2-0F46621BEE1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9B762C-5DCC-4B96-9C03-9732D8797889}" type="pres">
      <dgm:prSet presAssocID="{8F5664AE-A1B9-47D7-9FB2-0F46621BEE14}" presName="level2hierChild" presStyleCnt="0"/>
      <dgm:spPr/>
    </dgm:pt>
    <dgm:pt modelId="{594BAAF2-F5F9-47CD-8F15-8D27B7EFED77}" type="pres">
      <dgm:prSet presAssocID="{227CF9DC-994C-4363-811E-86D41A7D8F65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4C24D55E-9AD8-4B74-AE55-FC49C22C305B}" type="pres">
      <dgm:prSet presAssocID="{227CF9DC-994C-4363-811E-86D41A7D8F65}" presName="connTx" presStyleLbl="parChTrans1D2" presStyleIdx="0" presStyleCnt="2"/>
      <dgm:spPr/>
      <dgm:t>
        <a:bodyPr/>
        <a:lstStyle/>
        <a:p>
          <a:endParaRPr lang="ru-RU"/>
        </a:p>
      </dgm:t>
    </dgm:pt>
    <dgm:pt modelId="{39B5FD1A-E2E0-4AFA-BFA1-242AA4D3AB4A}" type="pres">
      <dgm:prSet presAssocID="{1ED8A0C1-AADD-4947-A49A-82BE282437D9}" presName="root2" presStyleCnt="0"/>
      <dgm:spPr/>
    </dgm:pt>
    <dgm:pt modelId="{8AEE13AE-C004-43D2-A9E2-E80544884F2F}" type="pres">
      <dgm:prSet presAssocID="{1ED8A0C1-AADD-4947-A49A-82BE282437D9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EADF7F-4BB7-4D89-BFC8-F56788C70034}" type="pres">
      <dgm:prSet presAssocID="{1ED8A0C1-AADD-4947-A49A-82BE282437D9}" presName="level3hierChild" presStyleCnt="0"/>
      <dgm:spPr/>
    </dgm:pt>
    <dgm:pt modelId="{C6A2FCC7-94B2-4B4D-B47B-FC65BC89CA12}" type="pres">
      <dgm:prSet presAssocID="{3C7AD22B-D993-46AF-BF28-BD994024CF15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7685C691-F967-42A0-A97C-1B50265901E1}" type="pres">
      <dgm:prSet presAssocID="{3C7AD22B-D993-46AF-BF28-BD994024CF15}" presName="connTx" presStyleLbl="parChTrans1D2" presStyleIdx="1" presStyleCnt="2"/>
      <dgm:spPr/>
      <dgm:t>
        <a:bodyPr/>
        <a:lstStyle/>
        <a:p>
          <a:endParaRPr lang="ru-RU"/>
        </a:p>
      </dgm:t>
    </dgm:pt>
    <dgm:pt modelId="{15C31223-2A05-4A2F-A470-6DE8D89303C3}" type="pres">
      <dgm:prSet presAssocID="{E257B7A8-B546-4D0D-893E-AC0F2F7960D2}" presName="root2" presStyleCnt="0"/>
      <dgm:spPr/>
    </dgm:pt>
    <dgm:pt modelId="{563C3950-5195-4BEF-ADEE-978770133CD9}" type="pres">
      <dgm:prSet presAssocID="{E257B7A8-B546-4D0D-893E-AC0F2F7960D2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261C7B-A051-49AD-BB86-FCA073B8DBA9}" type="pres">
      <dgm:prSet presAssocID="{E257B7A8-B546-4D0D-893E-AC0F2F7960D2}" presName="level3hierChild" presStyleCnt="0"/>
      <dgm:spPr/>
    </dgm:pt>
  </dgm:ptLst>
  <dgm:cxnLst>
    <dgm:cxn modelId="{B300E36B-6FB2-4E6A-A0B8-5000C53485CA}" type="presOf" srcId="{3C7AD22B-D993-46AF-BF28-BD994024CF15}" destId="{C6A2FCC7-94B2-4B4D-B47B-FC65BC89CA12}" srcOrd="0" destOrd="0" presId="urn:microsoft.com/office/officeart/2008/layout/HorizontalMultiLevelHierarchy"/>
    <dgm:cxn modelId="{EF39B8A8-A947-49EF-99F3-5FEE412FD698}" type="presOf" srcId="{B2E9C619-1D31-43DD-B1E4-ECAC01BEC8E4}" destId="{84A9A0B8-8600-411C-8FF7-C20875C6F015}" srcOrd="0" destOrd="0" presId="urn:microsoft.com/office/officeart/2008/layout/HorizontalMultiLevelHierarchy"/>
    <dgm:cxn modelId="{138D534E-0F46-4C40-8CF1-ED93EDD9F571}" type="presOf" srcId="{E257B7A8-B546-4D0D-893E-AC0F2F7960D2}" destId="{563C3950-5195-4BEF-ADEE-978770133CD9}" srcOrd="0" destOrd="0" presId="urn:microsoft.com/office/officeart/2008/layout/HorizontalMultiLevelHierarchy"/>
    <dgm:cxn modelId="{98473904-EC7E-4328-A33B-EF86AF08AA2B}" srcId="{8F5664AE-A1B9-47D7-9FB2-0F46621BEE14}" destId="{E257B7A8-B546-4D0D-893E-AC0F2F7960D2}" srcOrd="1" destOrd="0" parTransId="{3C7AD22B-D993-46AF-BF28-BD994024CF15}" sibTransId="{8D346DD1-41C7-439D-9A7A-0A3C14555437}"/>
    <dgm:cxn modelId="{50F0E90D-CF1C-4BFE-A502-4038322DEE56}" type="presOf" srcId="{3C7AD22B-D993-46AF-BF28-BD994024CF15}" destId="{7685C691-F967-42A0-A97C-1B50265901E1}" srcOrd="1" destOrd="0" presId="urn:microsoft.com/office/officeart/2008/layout/HorizontalMultiLevelHierarchy"/>
    <dgm:cxn modelId="{9D13D2CC-43E7-4846-BFE7-AFDE6DB2830F}" type="presOf" srcId="{227CF9DC-994C-4363-811E-86D41A7D8F65}" destId="{594BAAF2-F5F9-47CD-8F15-8D27B7EFED77}" srcOrd="0" destOrd="0" presId="urn:microsoft.com/office/officeart/2008/layout/HorizontalMultiLevelHierarchy"/>
    <dgm:cxn modelId="{D9552E9F-613B-4216-A6D6-5179A909236C}" srcId="{B2E9C619-1D31-43DD-B1E4-ECAC01BEC8E4}" destId="{8F5664AE-A1B9-47D7-9FB2-0F46621BEE14}" srcOrd="0" destOrd="0" parTransId="{FA58FA1A-CF5E-42CF-BE2D-397888C47E70}" sibTransId="{CEFA5A63-E5BA-404C-A880-7878A476A742}"/>
    <dgm:cxn modelId="{49CCDFCC-796E-42F1-8615-ED5C0B3A03A9}" srcId="{8F5664AE-A1B9-47D7-9FB2-0F46621BEE14}" destId="{1ED8A0C1-AADD-4947-A49A-82BE282437D9}" srcOrd="0" destOrd="0" parTransId="{227CF9DC-994C-4363-811E-86D41A7D8F65}" sibTransId="{179D2C1A-D716-4AEC-914A-8B4A2F98D362}"/>
    <dgm:cxn modelId="{23AE6CD7-3D0D-4631-A227-8338C779F8A0}" type="presOf" srcId="{227CF9DC-994C-4363-811E-86D41A7D8F65}" destId="{4C24D55E-9AD8-4B74-AE55-FC49C22C305B}" srcOrd="1" destOrd="0" presId="urn:microsoft.com/office/officeart/2008/layout/HorizontalMultiLevelHierarchy"/>
    <dgm:cxn modelId="{BC84DCF4-0C7B-4202-93B8-ADB585BDD615}" type="presOf" srcId="{1ED8A0C1-AADD-4947-A49A-82BE282437D9}" destId="{8AEE13AE-C004-43D2-A9E2-E80544884F2F}" srcOrd="0" destOrd="0" presId="urn:microsoft.com/office/officeart/2008/layout/HorizontalMultiLevelHierarchy"/>
    <dgm:cxn modelId="{F2CF9CBD-51B1-4812-9CDC-DE1B1DEED26A}" type="presOf" srcId="{8F5664AE-A1B9-47D7-9FB2-0F46621BEE14}" destId="{F685E57D-55DF-4330-884C-2FDDC3106298}" srcOrd="0" destOrd="0" presId="urn:microsoft.com/office/officeart/2008/layout/HorizontalMultiLevelHierarchy"/>
    <dgm:cxn modelId="{9FE7C750-0C7C-4EAF-BBB8-632429DCB64F}" type="presParOf" srcId="{84A9A0B8-8600-411C-8FF7-C20875C6F015}" destId="{FE016776-441A-48A5-A6CD-A420B1B72E10}" srcOrd="0" destOrd="0" presId="urn:microsoft.com/office/officeart/2008/layout/HorizontalMultiLevelHierarchy"/>
    <dgm:cxn modelId="{D1ED4818-0515-4CD8-9D9B-FA527315ADD8}" type="presParOf" srcId="{FE016776-441A-48A5-A6CD-A420B1B72E10}" destId="{F685E57D-55DF-4330-884C-2FDDC3106298}" srcOrd="0" destOrd="0" presId="urn:microsoft.com/office/officeart/2008/layout/HorizontalMultiLevelHierarchy"/>
    <dgm:cxn modelId="{DD4C3CDD-7B22-4232-925A-0D782CB26A8E}" type="presParOf" srcId="{FE016776-441A-48A5-A6CD-A420B1B72E10}" destId="{429B762C-5DCC-4B96-9C03-9732D8797889}" srcOrd="1" destOrd="0" presId="urn:microsoft.com/office/officeart/2008/layout/HorizontalMultiLevelHierarchy"/>
    <dgm:cxn modelId="{865CB9D9-8780-463C-B111-053329682931}" type="presParOf" srcId="{429B762C-5DCC-4B96-9C03-9732D8797889}" destId="{594BAAF2-F5F9-47CD-8F15-8D27B7EFED77}" srcOrd="0" destOrd="0" presId="urn:microsoft.com/office/officeart/2008/layout/HorizontalMultiLevelHierarchy"/>
    <dgm:cxn modelId="{40276C2E-D982-432A-B37D-2F32A4373E3B}" type="presParOf" srcId="{594BAAF2-F5F9-47CD-8F15-8D27B7EFED77}" destId="{4C24D55E-9AD8-4B74-AE55-FC49C22C305B}" srcOrd="0" destOrd="0" presId="urn:microsoft.com/office/officeart/2008/layout/HorizontalMultiLevelHierarchy"/>
    <dgm:cxn modelId="{B51BCC17-8AAB-4206-86D0-7B1BCB191360}" type="presParOf" srcId="{429B762C-5DCC-4B96-9C03-9732D8797889}" destId="{39B5FD1A-E2E0-4AFA-BFA1-242AA4D3AB4A}" srcOrd="1" destOrd="0" presId="urn:microsoft.com/office/officeart/2008/layout/HorizontalMultiLevelHierarchy"/>
    <dgm:cxn modelId="{57DCC610-5CFF-49D5-8B84-F408C3FF2179}" type="presParOf" srcId="{39B5FD1A-E2E0-4AFA-BFA1-242AA4D3AB4A}" destId="{8AEE13AE-C004-43D2-A9E2-E80544884F2F}" srcOrd="0" destOrd="0" presId="urn:microsoft.com/office/officeart/2008/layout/HorizontalMultiLevelHierarchy"/>
    <dgm:cxn modelId="{5169587E-0726-451B-9D85-7352CDFC86AC}" type="presParOf" srcId="{39B5FD1A-E2E0-4AFA-BFA1-242AA4D3AB4A}" destId="{82EADF7F-4BB7-4D89-BFC8-F56788C70034}" srcOrd="1" destOrd="0" presId="urn:microsoft.com/office/officeart/2008/layout/HorizontalMultiLevelHierarchy"/>
    <dgm:cxn modelId="{AF6EFCC8-7EA6-474F-A8F4-265F8DC2DF1C}" type="presParOf" srcId="{429B762C-5DCC-4B96-9C03-9732D8797889}" destId="{C6A2FCC7-94B2-4B4D-B47B-FC65BC89CA12}" srcOrd="2" destOrd="0" presId="urn:microsoft.com/office/officeart/2008/layout/HorizontalMultiLevelHierarchy"/>
    <dgm:cxn modelId="{505F3B50-41E3-40B5-A86D-071FFA5027E8}" type="presParOf" srcId="{C6A2FCC7-94B2-4B4D-B47B-FC65BC89CA12}" destId="{7685C691-F967-42A0-A97C-1B50265901E1}" srcOrd="0" destOrd="0" presId="urn:microsoft.com/office/officeart/2008/layout/HorizontalMultiLevelHierarchy"/>
    <dgm:cxn modelId="{06F193BA-88A9-4FA1-B992-1DE286345E41}" type="presParOf" srcId="{429B762C-5DCC-4B96-9C03-9732D8797889}" destId="{15C31223-2A05-4A2F-A470-6DE8D89303C3}" srcOrd="3" destOrd="0" presId="urn:microsoft.com/office/officeart/2008/layout/HorizontalMultiLevelHierarchy"/>
    <dgm:cxn modelId="{C301008C-109E-457E-BB21-148CEFBA8D16}" type="presParOf" srcId="{15C31223-2A05-4A2F-A470-6DE8D89303C3}" destId="{563C3950-5195-4BEF-ADEE-978770133CD9}" srcOrd="0" destOrd="0" presId="urn:microsoft.com/office/officeart/2008/layout/HorizontalMultiLevelHierarchy"/>
    <dgm:cxn modelId="{593CEFF8-2584-414B-90B0-3A853AECA15B}" type="presParOf" srcId="{15C31223-2A05-4A2F-A470-6DE8D89303C3}" destId="{B4261C7B-A051-49AD-BB86-FCA073B8DBA9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047B8C3-D1E5-406D-BDE1-193B31557A22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4E5CBDE0-9A2F-42F8-8CA0-638FAD83888D}">
      <dgm:prSet phldrT="[Текст]" custT="1"/>
      <dgm:spPr/>
      <dgm:t>
        <a:bodyPr/>
        <a:lstStyle/>
        <a:p>
          <a:r>
            <a:rPr lang="ru-RU" sz="1600" b="1" i="0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 этап. ПОДГОТОВИТЕЛЬНЫЙ</a:t>
          </a:r>
        </a:p>
        <a:p>
          <a:r>
            <a:rPr lang="ru-RU" sz="1500" b="0" i="0" dirty="0" smtClean="0"/>
            <a:t>Постановка познавательной проблемы, создание воспитателем мотивации, принятие задачи детьми;</a:t>
          </a:r>
          <a:endParaRPr lang="ru-RU" sz="1500" dirty="0"/>
        </a:p>
      </dgm:t>
    </dgm:pt>
    <dgm:pt modelId="{512F11D2-227E-4121-AD65-D77D9F6D644B}" type="parTrans" cxnId="{EA98F424-45FC-4377-97AE-5E7401B788C4}">
      <dgm:prSet/>
      <dgm:spPr/>
      <dgm:t>
        <a:bodyPr/>
        <a:lstStyle/>
        <a:p>
          <a:endParaRPr lang="ru-RU"/>
        </a:p>
      </dgm:t>
    </dgm:pt>
    <dgm:pt modelId="{F4B63D0C-CB0A-42A9-977B-63F3FCBC0B9C}" type="sibTrans" cxnId="{EA98F424-45FC-4377-97AE-5E7401B788C4}">
      <dgm:prSet/>
      <dgm:spPr/>
      <dgm:t>
        <a:bodyPr/>
        <a:lstStyle/>
        <a:p>
          <a:endParaRPr lang="ru-RU"/>
        </a:p>
      </dgm:t>
    </dgm:pt>
    <dgm:pt modelId="{3F0A3557-5DF7-4CA1-8DC4-0B9959CD7149}">
      <dgm:prSet custT="1"/>
      <dgm:spPr/>
      <dgm:t>
        <a:bodyPr/>
        <a:lstStyle/>
        <a:p>
          <a:r>
            <a:rPr lang="ru-RU" sz="1600" b="1" i="0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 этап. ОСНОВНОЙ</a:t>
          </a:r>
        </a:p>
        <a:p>
          <a:r>
            <a:rPr lang="ru-RU" sz="1200" b="0" i="0" dirty="0" smtClean="0"/>
            <a:t>Первичный анализ задачи, выдвижение предположений о возможном явлении природы, причинах явления. Отбор способов проверки предположений, выдвинутых детьми, проверка этих предположений;</a:t>
          </a:r>
          <a:endParaRPr lang="ru-RU" sz="1200" dirty="0"/>
        </a:p>
      </dgm:t>
    </dgm:pt>
    <dgm:pt modelId="{6587DE67-B4E5-4602-A385-070A3F6D0512}" type="parTrans" cxnId="{C78C16DB-45D3-4B60-B41C-549D5DCADBB5}">
      <dgm:prSet/>
      <dgm:spPr/>
      <dgm:t>
        <a:bodyPr/>
        <a:lstStyle/>
        <a:p>
          <a:endParaRPr lang="ru-RU"/>
        </a:p>
      </dgm:t>
    </dgm:pt>
    <dgm:pt modelId="{72FBEFF2-C41D-4B82-B22D-1AB45141E94E}" type="sibTrans" cxnId="{C78C16DB-45D3-4B60-B41C-549D5DCADBB5}">
      <dgm:prSet/>
      <dgm:spPr/>
      <dgm:t>
        <a:bodyPr/>
        <a:lstStyle/>
        <a:p>
          <a:endParaRPr lang="ru-RU"/>
        </a:p>
      </dgm:t>
    </dgm:pt>
    <dgm:pt modelId="{C96FBB21-E2E9-4DF0-9278-216E7431AF0A}">
      <dgm:prSet custT="1"/>
      <dgm:spPr/>
      <dgm:t>
        <a:bodyPr/>
        <a:lstStyle/>
        <a:p>
          <a:r>
            <a:rPr lang="ru-RU" sz="1600" b="1" i="0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 этап. ЗАКЛЮЧИТЕЛЬНЫЙ</a:t>
          </a:r>
        </a:p>
        <a:p>
          <a:r>
            <a:rPr lang="ru-RU" sz="1200" b="0" i="0" dirty="0" smtClean="0"/>
            <a:t>Анализ полученных в ходе проверки предположений результатов и формулирование выводов.</a:t>
          </a:r>
          <a:endParaRPr lang="ru-RU" sz="1200" dirty="0"/>
        </a:p>
      </dgm:t>
    </dgm:pt>
    <dgm:pt modelId="{61C5488A-F40F-4C23-9292-993E38FB24B7}" type="parTrans" cxnId="{FE956B1A-68AB-4E94-8748-1234461F3D19}">
      <dgm:prSet/>
      <dgm:spPr/>
      <dgm:t>
        <a:bodyPr/>
        <a:lstStyle/>
        <a:p>
          <a:endParaRPr lang="ru-RU"/>
        </a:p>
      </dgm:t>
    </dgm:pt>
    <dgm:pt modelId="{620DE0A2-6A4C-4713-B286-48EF8629886A}" type="sibTrans" cxnId="{FE956B1A-68AB-4E94-8748-1234461F3D19}">
      <dgm:prSet/>
      <dgm:spPr/>
      <dgm:t>
        <a:bodyPr/>
        <a:lstStyle/>
        <a:p>
          <a:endParaRPr lang="ru-RU"/>
        </a:p>
      </dgm:t>
    </dgm:pt>
    <dgm:pt modelId="{A7CC3EBC-1261-4520-9671-28B1970BF732}" type="pres">
      <dgm:prSet presAssocID="{6047B8C3-D1E5-406D-BDE1-193B31557A22}" presName="compositeShape" presStyleCnt="0">
        <dgm:presLayoutVars>
          <dgm:dir/>
          <dgm:resizeHandles/>
        </dgm:presLayoutVars>
      </dgm:prSet>
      <dgm:spPr/>
    </dgm:pt>
    <dgm:pt modelId="{2B05459B-A3E7-4F65-90C9-4EAEEE300815}" type="pres">
      <dgm:prSet presAssocID="{6047B8C3-D1E5-406D-BDE1-193B31557A22}" presName="pyramid" presStyleLbl="node1" presStyleIdx="0" presStyleCnt="1"/>
      <dgm:spPr/>
    </dgm:pt>
    <dgm:pt modelId="{E42A774B-6ECA-46C6-ABD7-805D4DDA9FDA}" type="pres">
      <dgm:prSet presAssocID="{6047B8C3-D1E5-406D-BDE1-193B31557A22}" presName="theList" presStyleCnt="0"/>
      <dgm:spPr/>
    </dgm:pt>
    <dgm:pt modelId="{90A42CBC-0DE5-4840-A62F-E33FF550676B}" type="pres">
      <dgm:prSet presAssocID="{4E5CBDE0-9A2F-42F8-8CA0-638FAD83888D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5CE07A-E1B4-4DDC-A2B7-9DB026CF87F0}" type="pres">
      <dgm:prSet presAssocID="{4E5CBDE0-9A2F-42F8-8CA0-638FAD83888D}" presName="aSpace" presStyleCnt="0"/>
      <dgm:spPr/>
    </dgm:pt>
    <dgm:pt modelId="{823EB75F-35F8-4653-8AFC-C9876FB45903}" type="pres">
      <dgm:prSet presAssocID="{3F0A3557-5DF7-4CA1-8DC4-0B9959CD7149}" presName="aNode" presStyleLbl="fgAcc1" presStyleIdx="1" presStyleCnt="3">
        <dgm:presLayoutVars>
          <dgm:bulletEnabled val="1"/>
        </dgm:presLayoutVars>
      </dgm:prSet>
      <dgm:spPr/>
    </dgm:pt>
    <dgm:pt modelId="{A3636C1A-05EB-45E7-BF64-58D8988F1600}" type="pres">
      <dgm:prSet presAssocID="{3F0A3557-5DF7-4CA1-8DC4-0B9959CD7149}" presName="aSpace" presStyleCnt="0"/>
      <dgm:spPr/>
    </dgm:pt>
    <dgm:pt modelId="{4E6B2DF2-FCDC-4D4A-8151-5AAA5936E1A1}" type="pres">
      <dgm:prSet presAssocID="{C96FBB21-E2E9-4DF0-9278-216E7431AF0A}" presName="aNode" presStyleLbl="fgAcc1" presStyleIdx="2" presStyleCnt="3">
        <dgm:presLayoutVars>
          <dgm:bulletEnabled val="1"/>
        </dgm:presLayoutVars>
      </dgm:prSet>
      <dgm:spPr/>
    </dgm:pt>
    <dgm:pt modelId="{0DA3AE2F-3668-4956-A31F-A0CE86E6C202}" type="pres">
      <dgm:prSet presAssocID="{C96FBB21-E2E9-4DF0-9278-216E7431AF0A}" presName="aSpace" presStyleCnt="0"/>
      <dgm:spPr/>
    </dgm:pt>
  </dgm:ptLst>
  <dgm:cxnLst>
    <dgm:cxn modelId="{A2391B76-3C2C-4E4E-BB97-6CD5B33B0DB7}" type="presOf" srcId="{4E5CBDE0-9A2F-42F8-8CA0-638FAD83888D}" destId="{90A42CBC-0DE5-4840-A62F-E33FF550676B}" srcOrd="0" destOrd="0" presId="urn:microsoft.com/office/officeart/2005/8/layout/pyramid2"/>
    <dgm:cxn modelId="{EA98F424-45FC-4377-97AE-5E7401B788C4}" srcId="{6047B8C3-D1E5-406D-BDE1-193B31557A22}" destId="{4E5CBDE0-9A2F-42F8-8CA0-638FAD83888D}" srcOrd="0" destOrd="0" parTransId="{512F11D2-227E-4121-AD65-D77D9F6D644B}" sibTransId="{F4B63D0C-CB0A-42A9-977B-63F3FCBC0B9C}"/>
    <dgm:cxn modelId="{FE956B1A-68AB-4E94-8748-1234461F3D19}" srcId="{6047B8C3-D1E5-406D-BDE1-193B31557A22}" destId="{C96FBB21-E2E9-4DF0-9278-216E7431AF0A}" srcOrd="2" destOrd="0" parTransId="{61C5488A-F40F-4C23-9292-993E38FB24B7}" sibTransId="{620DE0A2-6A4C-4713-B286-48EF8629886A}"/>
    <dgm:cxn modelId="{B02EBFBC-0D22-495D-853B-14E59399DDCB}" type="presOf" srcId="{6047B8C3-D1E5-406D-BDE1-193B31557A22}" destId="{A7CC3EBC-1261-4520-9671-28B1970BF732}" srcOrd="0" destOrd="0" presId="urn:microsoft.com/office/officeart/2005/8/layout/pyramid2"/>
    <dgm:cxn modelId="{CDD52EB1-9822-4D11-AAC8-573694744A69}" type="presOf" srcId="{3F0A3557-5DF7-4CA1-8DC4-0B9959CD7149}" destId="{823EB75F-35F8-4653-8AFC-C9876FB45903}" srcOrd="0" destOrd="0" presId="urn:microsoft.com/office/officeart/2005/8/layout/pyramid2"/>
    <dgm:cxn modelId="{C78C16DB-45D3-4B60-B41C-549D5DCADBB5}" srcId="{6047B8C3-D1E5-406D-BDE1-193B31557A22}" destId="{3F0A3557-5DF7-4CA1-8DC4-0B9959CD7149}" srcOrd="1" destOrd="0" parTransId="{6587DE67-B4E5-4602-A385-070A3F6D0512}" sibTransId="{72FBEFF2-C41D-4B82-B22D-1AB45141E94E}"/>
    <dgm:cxn modelId="{9CC6A668-7FEC-493E-9AA2-0265D49C63A7}" type="presOf" srcId="{C96FBB21-E2E9-4DF0-9278-216E7431AF0A}" destId="{4E6B2DF2-FCDC-4D4A-8151-5AAA5936E1A1}" srcOrd="0" destOrd="0" presId="urn:microsoft.com/office/officeart/2005/8/layout/pyramid2"/>
    <dgm:cxn modelId="{45A36BF2-C46A-4F4F-8E16-6B199C190E52}" type="presParOf" srcId="{A7CC3EBC-1261-4520-9671-28B1970BF732}" destId="{2B05459B-A3E7-4F65-90C9-4EAEEE300815}" srcOrd="0" destOrd="0" presId="urn:microsoft.com/office/officeart/2005/8/layout/pyramid2"/>
    <dgm:cxn modelId="{C88139A2-4134-4F5E-856E-633B08D0B93C}" type="presParOf" srcId="{A7CC3EBC-1261-4520-9671-28B1970BF732}" destId="{E42A774B-6ECA-46C6-ABD7-805D4DDA9FDA}" srcOrd="1" destOrd="0" presId="urn:microsoft.com/office/officeart/2005/8/layout/pyramid2"/>
    <dgm:cxn modelId="{D6FC48DD-3D1A-4FF2-B3D9-B762BA609CCC}" type="presParOf" srcId="{E42A774B-6ECA-46C6-ABD7-805D4DDA9FDA}" destId="{90A42CBC-0DE5-4840-A62F-E33FF550676B}" srcOrd="0" destOrd="0" presId="urn:microsoft.com/office/officeart/2005/8/layout/pyramid2"/>
    <dgm:cxn modelId="{B1B281AC-1403-4E41-B1C6-10FB660DB29A}" type="presParOf" srcId="{E42A774B-6ECA-46C6-ABD7-805D4DDA9FDA}" destId="{795CE07A-E1B4-4DDC-A2B7-9DB026CF87F0}" srcOrd="1" destOrd="0" presId="urn:microsoft.com/office/officeart/2005/8/layout/pyramid2"/>
    <dgm:cxn modelId="{902B96FA-6860-40AE-B24B-EC1392F29797}" type="presParOf" srcId="{E42A774B-6ECA-46C6-ABD7-805D4DDA9FDA}" destId="{823EB75F-35F8-4653-8AFC-C9876FB45903}" srcOrd="2" destOrd="0" presId="urn:microsoft.com/office/officeart/2005/8/layout/pyramid2"/>
    <dgm:cxn modelId="{3242FDBD-83DC-44A4-9DB9-F2997C9C3D1A}" type="presParOf" srcId="{E42A774B-6ECA-46C6-ABD7-805D4DDA9FDA}" destId="{A3636C1A-05EB-45E7-BF64-58D8988F1600}" srcOrd="3" destOrd="0" presId="urn:microsoft.com/office/officeart/2005/8/layout/pyramid2"/>
    <dgm:cxn modelId="{EC9378F7-02FE-47D3-B91F-A1142E1165DF}" type="presParOf" srcId="{E42A774B-6ECA-46C6-ABD7-805D4DDA9FDA}" destId="{4E6B2DF2-FCDC-4D4A-8151-5AAA5936E1A1}" srcOrd="4" destOrd="0" presId="urn:microsoft.com/office/officeart/2005/8/layout/pyramid2"/>
    <dgm:cxn modelId="{5F24874C-8758-4EAB-A7F8-BA9551DBBED5}" type="presParOf" srcId="{E42A774B-6ECA-46C6-ABD7-805D4DDA9FDA}" destId="{0DA3AE2F-3668-4956-A31F-A0CE86E6C202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379CBAC-073D-4FC8-869C-A1BE6705CBFE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7B2A60-C835-4747-A6DB-757C1D8E57A3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40000"/>
                  <a:lumOff val="60000"/>
                </a:schemeClr>
              </a:solidFill>
            </a:rPr>
            <a:t>ФОРМЫ ОРГАНИЗАЦИИ ДЕЯТЕЛЬНОСТИ</a:t>
          </a:r>
          <a:endParaRPr lang="ru-RU" b="1" dirty="0">
            <a:solidFill>
              <a:schemeClr val="tx2">
                <a:lumMod val="40000"/>
                <a:lumOff val="60000"/>
              </a:schemeClr>
            </a:solidFill>
          </a:endParaRPr>
        </a:p>
      </dgm:t>
    </dgm:pt>
    <dgm:pt modelId="{19BB2D2C-E842-40FA-B7C3-2DEC00892BA1}" type="parTrans" cxnId="{342A1601-9CA4-4CDF-BD95-4BBA4F6605E3}">
      <dgm:prSet/>
      <dgm:spPr/>
      <dgm:t>
        <a:bodyPr/>
        <a:lstStyle/>
        <a:p>
          <a:endParaRPr lang="ru-RU"/>
        </a:p>
      </dgm:t>
    </dgm:pt>
    <dgm:pt modelId="{B073A95D-D3DC-4017-9136-D8D61342F61A}" type="sibTrans" cxnId="{342A1601-9CA4-4CDF-BD95-4BBA4F6605E3}">
      <dgm:prSet/>
      <dgm:spPr/>
      <dgm:t>
        <a:bodyPr/>
        <a:lstStyle/>
        <a:p>
          <a:endParaRPr lang="ru-RU"/>
        </a:p>
      </dgm:t>
    </dgm:pt>
    <dgm:pt modelId="{3D3CC0DC-E57A-4EDF-AB8A-7F024395542D}">
      <dgm:prSet phldrT="[Текст]"/>
      <dgm:spPr/>
      <dgm:t>
        <a:bodyPr/>
        <a:lstStyle/>
        <a:p>
          <a:r>
            <a:rPr lang="ru-RU" dirty="0" smtClean="0"/>
            <a:t>-Эксперименты и опыты</a:t>
          </a:r>
        </a:p>
        <a:p>
          <a:r>
            <a:rPr lang="ru-RU" dirty="0" smtClean="0"/>
            <a:t>-наблюдение</a:t>
          </a:r>
          <a:endParaRPr lang="ru-RU" dirty="0"/>
        </a:p>
      </dgm:t>
    </dgm:pt>
    <dgm:pt modelId="{889C2395-5603-4D50-BF4C-C384EAB87A4B}" type="parTrans" cxnId="{F7069ECF-393A-4D47-892E-6285727F6A85}">
      <dgm:prSet/>
      <dgm:spPr/>
      <dgm:t>
        <a:bodyPr/>
        <a:lstStyle/>
        <a:p>
          <a:endParaRPr lang="ru-RU"/>
        </a:p>
      </dgm:t>
    </dgm:pt>
    <dgm:pt modelId="{00661F3E-63D5-428A-85DE-0FD6C5E99C70}" type="sibTrans" cxnId="{F7069ECF-393A-4D47-892E-6285727F6A85}">
      <dgm:prSet/>
      <dgm:spPr/>
      <dgm:t>
        <a:bodyPr/>
        <a:lstStyle/>
        <a:p>
          <a:endParaRPr lang="ru-RU"/>
        </a:p>
      </dgm:t>
    </dgm:pt>
    <dgm:pt modelId="{3BA6D66C-98FF-4D90-A395-889853B5E4B8}">
      <dgm:prSet phldrT="[Текст]"/>
      <dgm:spPr/>
      <dgm:t>
        <a:bodyPr/>
        <a:lstStyle/>
        <a:p>
          <a:r>
            <a:rPr lang="ru-RU" dirty="0" smtClean="0"/>
            <a:t>-беседы</a:t>
          </a:r>
        </a:p>
        <a:p>
          <a:r>
            <a:rPr lang="ru-RU" dirty="0" smtClean="0"/>
            <a:t>-сюжетно-ролевые игры</a:t>
          </a:r>
          <a:endParaRPr lang="ru-RU" dirty="0"/>
        </a:p>
      </dgm:t>
    </dgm:pt>
    <dgm:pt modelId="{0308D806-865F-4580-92AB-9929733CC900}" type="parTrans" cxnId="{34571E15-0A98-400D-ABF8-5FDCAA7743A5}">
      <dgm:prSet/>
      <dgm:spPr/>
      <dgm:t>
        <a:bodyPr/>
        <a:lstStyle/>
        <a:p>
          <a:endParaRPr lang="ru-RU"/>
        </a:p>
      </dgm:t>
    </dgm:pt>
    <dgm:pt modelId="{EBAE6EB8-9D77-4EA4-8B2A-452319E9B87D}" type="sibTrans" cxnId="{34571E15-0A98-400D-ABF8-5FDCAA7743A5}">
      <dgm:prSet/>
      <dgm:spPr/>
      <dgm:t>
        <a:bodyPr/>
        <a:lstStyle/>
        <a:p>
          <a:endParaRPr lang="ru-RU"/>
        </a:p>
      </dgm:t>
    </dgm:pt>
    <dgm:pt modelId="{26D3EF4C-5593-4828-B647-AC86C36A8BAB}">
      <dgm:prSet phldrT="[Текст]"/>
      <dgm:spPr/>
      <dgm:t>
        <a:bodyPr/>
        <a:lstStyle/>
        <a:p>
          <a:r>
            <a:rPr lang="ru-RU" dirty="0" smtClean="0"/>
            <a:t>-дидактические и развивающие игры и упражнения</a:t>
          </a:r>
          <a:endParaRPr lang="ru-RU" dirty="0"/>
        </a:p>
      </dgm:t>
    </dgm:pt>
    <dgm:pt modelId="{EEF75DEA-6965-4957-94F2-D49742D05E39}" type="parTrans" cxnId="{865B2D6F-1DC1-4FD5-B113-14E4A00E85AD}">
      <dgm:prSet/>
      <dgm:spPr/>
      <dgm:t>
        <a:bodyPr/>
        <a:lstStyle/>
        <a:p>
          <a:endParaRPr lang="ru-RU"/>
        </a:p>
      </dgm:t>
    </dgm:pt>
    <dgm:pt modelId="{00ACF138-EE05-42BA-A3BE-A6CCC90C3DC8}" type="sibTrans" cxnId="{865B2D6F-1DC1-4FD5-B113-14E4A00E85AD}">
      <dgm:prSet/>
      <dgm:spPr/>
      <dgm:t>
        <a:bodyPr/>
        <a:lstStyle/>
        <a:p>
          <a:endParaRPr lang="ru-RU"/>
        </a:p>
      </dgm:t>
    </dgm:pt>
    <dgm:pt modelId="{CB302EEA-B262-4D4C-8BDE-ED6E8383513C}">
      <dgm:prSet phldrT="[Текст]"/>
      <dgm:spPr/>
      <dgm:t>
        <a:bodyPr/>
        <a:lstStyle/>
        <a:p>
          <a:r>
            <a:rPr lang="ru-RU" dirty="0" smtClean="0"/>
            <a:t>-использование мультимедиа</a:t>
          </a:r>
          <a:endParaRPr lang="ru-RU" dirty="0"/>
        </a:p>
      </dgm:t>
    </dgm:pt>
    <dgm:pt modelId="{788156DE-7EE8-4961-A26F-EA545427531B}" type="parTrans" cxnId="{F8340A44-07F1-4A7A-BA24-9146BD61C118}">
      <dgm:prSet/>
      <dgm:spPr/>
      <dgm:t>
        <a:bodyPr/>
        <a:lstStyle/>
        <a:p>
          <a:endParaRPr lang="ru-RU"/>
        </a:p>
      </dgm:t>
    </dgm:pt>
    <dgm:pt modelId="{C6AB1BB2-27C6-445B-B58C-44D16B930FCC}" type="sibTrans" cxnId="{F8340A44-07F1-4A7A-BA24-9146BD61C118}">
      <dgm:prSet/>
      <dgm:spPr/>
      <dgm:t>
        <a:bodyPr/>
        <a:lstStyle/>
        <a:p>
          <a:endParaRPr lang="ru-RU"/>
        </a:p>
      </dgm:t>
    </dgm:pt>
    <dgm:pt modelId="{12E26482-E299-4B3D-948B-B27E4A218E08}" type="pres">
      <dgm:prSet presAssocID="{E379CBAC-073D-4FC8-869C-A1BE6705CBFE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15C87B2-A6EC-4EBD-9232-B9DDD55074F9}" type="pres">
      <dgm:prSet presAssocID="{5C7B2A60-C835-4747-A6DB-757C1D8E57A3}" presName="centerShape" presStyleLbl="node0" presStyleIdx="0" presStyleCnt="1"/>
      <dgm:spPr/>
    </dgm:pt>
    <dgm:pt modelId="{518CBD7D-D9B8-481D-B6A8-5BCEE37FAE35}" type="pres">
      <dgm:prSet presAssocID="{889C2395-5603-4D50-BF4C-C384EAB87A4B}" presName="parTrans" presStyleLbl="sibTrans2D1" presStyleIdx="0" presStyleCnt="4"/>
      <dgm:spPr/>
    </dgm:pt>
    <dgm:pt modelId="{AA53B27C-449D-490D-8BE1-34A1CF7C85C3}" type="pres">
      <dgm:prSet presAssocID="{889C2395-5603-4D50-BF4C-C384EAB87A4B}" presName="connectorText" presStyleLbl="sibTrans2D1" presStyleIdx="0" presStyleCnt="4"/>
      <dgm:spPr/>
    </dgm:pt>
    <dgm:pt modelId="{4D5F34D0-D106-40A2-BF57-46790FD36BBD}" type="pres">
      <dgm:prSet presAssocID="{3D3CC0DC-E57A-4EDF-AB8A-7F024395542D}" presName="node" presStyleLbl="node1" presStyleIdx="0" presStyleCnt="4" custScaleX="1213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DC7371-5C64-4067-B843-42BD48E9D93A}" type="pres">
      <dgm:prSet presAssocID="{0308D806-865F-4580-92AB-9929733CC900}" presName="parTrans" presStyleLbl="sibTrans2D1" presStyleIdx="1" presStyleCnt="4"/>
      <dgm:spPr/>
    </dgm:pt>
    <dgm:pt modelId="{6327BB04-98F0-4D48-BE9B-FAA989468B0E}" type="pres">
      <dgm:prSet presAssocID="{0308D806-865F-4580-92AB-9929733CC900}" presName="connectorText" presStyleLbl="sibTrans2D1" presStyleIdx="1" presStyleCnt="4"/>
      <dgm:spPr/>
    </dgm:pt>
    <dgm:pt modelId="{62EE8847-3433-4EC9-BB54-F80E05DB0699}" type="pres">
      <dgm:prSet presAssocID="{3BA6D66C-98FF-4D90-A395-889853B5E4B8}" presName="node" presStyleLbl="node1" presStyleIdx="1" presStyleCnt="4" custScaleX="140621">
        <dgm:presLayoutVars>
          <dgm:bulletEnabled val="1"/>
        </dgm:presLayoutVars>
      </dgm:prSet>
      <dgm:spPr/>
    </dgm:pt>
    <dgm:pt modelId="{C48E67F0-C2A0-4A70-9201-DFA49283700A}" type="pres">
      <dgm:prSet presAssocID="{EEF75DEA-6965-4957-94F2-D49742D05E39}" presName="parTrans" presStyleLbl="sibTrans2D1" presStyleIdx="2" presStyleCnt="4"/>
      <dgm:spPr/>
    </dgm:pt>
    <dgm:pt modelId="{C9C63997-DF6C-4705-8D34-3302283FD1F3}" type="pres">
      <dgm:prSet presAssocID="{EEF75DEA-6965-4957-94F2-D49742D05E39}" presName="connectorText" presStyleLbl="sibTrans2D1" presStyleIdx="2" presStyleCnt="4"/>
      <dgm:spPr/>
    </dgm:pt>
    <dgm:pt modelId="{02453CB0-F266-457C-BE57-3A1BDD11A22F}" type="pres">
      <dgm:prSet presAssocID="{26D3EF4C-5593-4828-B647-AC86C36A8BA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548DDA-0067-4070-8ABB-31A910C5C65C}" type="pres">
      <dgm:prSet presAssocID="{788156DE-7EE8-4961-A26F-EA545427531B}" presName="parTrans" presStyleLbl="sibTrans2D1" presStyleIdx="3" presStyleCnt="4"/>
      <dgm:spPr/>
    </dgm:pt>
    <dgm:pt modelId="{FAF5397D-0329-4FE9-A584-E24F2DFF2305}" type="pres">
      <dgm:prSet presAssocID="{788156DE-7EE8-4961-A26F-EA545427531B}" presName="connectorText" presStyleLbl="sibTrans2D1" presStyleIdx="3" presStyleCnt="4"/>
      <dgm:spPr/>
    </dgm:pt>
    <dgm:pt modelId="{FFF37084-3322-4790-AF19-719D71F66464}" type="pres">
      <dgm:prSet presAssocID="{CB302EEA-B262-4D4C-8BDE-ED6E8383513C}" presName="node" presStyleLbl="node1" presStyleIdx="3" presStyleCnt="4" custScaleX="1200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F4BB97-4F60-4AE7-B618-EFFB48297DDD}" type="presOf" srcId="{889C2395-5603-4D50-BF4C-C384EAB87A4B}" destId="{AA53B27C-449D-490D-8BE1-34A1CF7C85C3}" srcOrd="1" destOrd="0" presId="urn:microsoft.com/office/officeart/2005/8/layout/radial5"/>
    <dgm:cxn modelId="{865B2D6F-1DC1-4FD5-B113-14E4A00E85AD}" srcId="{5C7B2A60-C835-4747-A6DB-757C1D8E57A3}" destId="{26D3EF4C-5593-4828-B647-AC86C36A8BAB}" srcOrd="2" destOrd="0" parTransId="{EEF75DEA-6965-4957-94F2-D49742D05E39}" sibTransId="{00ACF138-EE05-42BA-A3BE-A6CCC90C3DC8}"/>
    <dgm:cxn modelId="{183D2C51-CCEF-4076-B8A7-D2AE062DE8B5}" type="presOf" srcId="{EEF75DEA-6965-4957-94F2-D49742D05E39}" destId="{C48E67F0-C2A0-4A70-9201-DFA49283700A}" srcOrd="0" destOrd="0" presId="urn:microsoft.com/office/officeart/2005/8/layout/radial5"/>
    <dgm:cxn modelId="{F7069ECF-393A-4D47-892E-6285727F6A85}" srcId="{5C7B2A60-C835-4747-A6DB-757C1D8E57A3}" destId="{3D3CC0DC-E57A-4EDF-AB8A-7F024395542D}" srcOrd="0" destOrd="0" parTransId="{889C2395-5603-4D50-BF4C-C384EAB87A4B}" sibTransId="{00661F3E-63D5-428A-85DE-0FD6C5E99C70}"/>
    <dgm:cxn modelId="{4774A9EB-1BD8-4DBD-98B1-464E434E3B1D}" type="presOf" srcId="{788156DE-7EE8-4961-A26F-EA545427531B}" destId="{FAF5397D-0329-4FE9-A584-E24F2DFF2305}" srcOrd="1" destOrd="0" presId="urn:microsoft.com/office/officeart/2005/8/layout/radial5"/>
    <dgm:cxn modelId="{DF76FEED-BA39-4612-A6F6-BD8AA7BF36AB}" type="presOf" srcId="{CB302EEA-B262-4D4C-8BDE-ED6E8383513C}" destId="{FFF37084-3322-4790-AF19-719D71F66464}" srcOrd="0" destOrd="0" presId="urn:microsoft.com/office/officeart/2005/8/layout/radial5"/>
    <dgm:cxn modelId="{342A1601-9CA4-4CDF-BD95-4BBA4F6605E3}" srcId="{E379CBAC-073D-4FC8-869C-A1BE6705CBFE}" destId="{5C7B2A60-C835-4747-A6DB-757C1D8E57A3}" srcOrd="0" destOrd="0" parTransId="{19BB2D2C-E842-40FA-B7C3-2DEC00892BA1}" sibTransId="{B073A95D-D3DC-4017-9136-D8D61342F61A}"/>
    <dgm:cxn modelId="{4427FFE1-27AD-48E6-84F3-F6F97C10C4CC}" type="presOf" srcId="{0308D806-865F-4580-92AB-9929733CC900}" destId="{FFDC7371-5C64-4067-B843-42BD48E9D93A}" srcOrd="0" destOrd="0" presId="urn:microsoft.com/office/officeart/2005/8/layout/radial5"/>
    <dgm:cxn modelId="{03ADD145-649D-4B41-8DC8-0B9D217147E5}" type="presOf" srcId="{26D3EF4C-5593-4828-B647-AC86C36A8BAB}" destId="{02453CB0-F266-457C-BE57-3A1BDD11A22F}" srcOrd="0" destOrd="0" presId="urn:microsoft.com/office/officeart/2005/8/layout/radial5"/>
    <dgm:cxn modelId="{3BC6D277-F990-4AA7-BE8B-0542DB4FB714}" type="presOf" srcId="{3BA6D66C-98FF-4D90-A395-889853B5E4B8}" destId="{62EE8847-3433-4EC9-BB54-F80E05DB0699}" srcOrd="0" destOrd="0" presId="urn:microsoft.com/office/officeart/2005/8/layout/radial5"/>
    <dgm:cxn modelId="{9AF85B0B-E17F-4C47-B794-F0751EE4F3A6}" type="presOf" srcId="{EEF75DEA-6965-4957-94F2-D49742D05E39}" destId="{C9C63997-DF6C-4705-8D34-3302283FD1F3}" srcOrd="1" destOrd="0" presId="urn:microsoft.com/office/officeart/2005/8/layout/radial5"/>
    <dgm:cxn modelId="{34571E15-0A98-400D-ABF8-5FDCAA7743A5}" srcId="{5C7B2A60-C835-4747-A6DB-757C1D8E57A3}" destId="{3BA6D66C-98FF-4D90-A395-889853B5E4B8}" srcOrd="1" destOrd="0" parTransId="{0308D806-865F-4580-92AB-9929733CC900}" sibTransId="{EBAE6EB8-9D77-4EA4-8B2A-452319E9B87D}"/>
    <dgm:cxn modelId="{13D97D24-392A-41FD-9DB5-BDEDC9C4AE81}" type="presOf" srcId="{889C2395-5603-4D50-BF4C-C384EAB87A4B}" destId="{518CBD7D-D9B8-481D-B6A8-5BCEE37FAE35}" srcOrd="0" destOrd="0" presId="urn:microsoft.com/office/officeart/2005/8/layout/radial5"/>
    <dgm:cxn modelId="{70AECED4-6D9A-49BC-B8A9-957D5848999F}" type="presOf" srcId="{3D3CC0DC-E57A-4EDF-AB8A-7F024395542D}" destId="{4D5F34D0-D106-40A2-BF57-46790FD36BBD}" srcOrd="0" destOrd="0" presId="urn:microsoft.com/office/officeart/2005/8/layout/radial5"/>
    <dgm:cxn modelId="{1BB35A0B-7B94-4DF7-A174-235CDC6A4E16}" type="presOf" srcId="{E379CBAC-073D-4FC8-869C-A1BE6705CBFE}" destId="{12E26482-E299-4B3D-948B-B27E4A218E08}" srcOrd="0" destOrd="0" presId="urn:microsoft.com/office/officeart/2005/8/layout/radial5"/>
    <dgm:cxn modelId="{115B5D4A-E0E3-43B7-B614-86AD048BE442}" type="presOf" srcId="{788156DE-7EE8-4961-A26F-EA545427531B}" destId="{0C548DDA-0067-4070-8ABB-31A910C5C65C}" srcOrd="0" destOrd="0" presId="urn:microsoft.com/office/officeart/2005/8/layout/radial5"/>
    <dgm:cxn modelId="{2F9A2856-C1CB-455A-ACE1-140C679C4263}" type="presOf" srcId="{0308D806-865F-4580-92AB-9929733CC900}" destId="{6327BB04-98F0-4D48-BE9B-FAA989468B0E}" srcOrd="1" destOrd="0" presId="urn:microsoft.com/office/officeart/2005/8/layout/radial5"/>
    <dgm:cxn modelId="{E987E9BD-2C4C-4ED2-8F91-E678F8CB14BB}" type="presOf" srcId="{5C7B2A60-C835-4747-A6DB-757C1D8E57A3}" destId="{F15C87B2-A6EC-4EBD-9232-B9DDD55074F9}" srcOrd="0" destOrd="0" presId="urn:microsoft.com/office/officeart/2005/8/layout/radial5"/>
    <dgm:cxn modelId="{F8340A44-07F1-4A7A-BA24-9146BD61C118}" srcId="{5C7B2A60-C835-4747-A6DB-757C1D8E57A3}" destId="{CB302EEA-B262-4D4C-8BDE-ED6E8383513C}" srcOrd="3" destOrd="0" parTransId="{788156DE-7EE8-4961-A26F-EA545427531B}" sibTransId="{C6AB1BB2-27C6-445B-B58C-44D16B930FCC}"/>
    <dgm:cxn modelId="{4A067B6D-037D-4C86-A99A-FC8FEFEAF180}" type="presParOf" srcId="{12E26482-E299-4B3D-948B-B27E4A218E08}" destId="{F15C87B2-A6EC-4EBD-9232-B9DDD55074F9}" srcOrd="0" destOrd="0" presId="urn:microsoft.com/office/officeart/2005/8/layout/radial5"/>
    <dgm:cxn modelId="{BE16283F-D623-4ED2-A511-0717B54A209B}" type="presParOf" srcId="{12E26482-E299-4B3D-948B-B27E4A218E08}" destId="{518CBD7D-D9B8-481D-B6A8-5BCEE37FAE35}" srcOrd="1" destOrd="0" presId="urn:microsoft.com/office/officeart/2005/8/layout/radial5"/>
    <dgm:cxn modelId="{88D0DC2B-A775-4B9B-9135-CB6E1D3DD7A2}" type="presParOf" srcId="{518CBD7D-D9B8-481D-B6A8-5BCEE37FAE35}" destId="{AA53B27C-449D-490D-8BE1-34A1CF7C85C3}" srcOrd="0" destOrd="0" presId="urn:microsoft.com/office/officeart/2005/8/layout/radial5"/>
    <dgm:cxn modelId="{7C036B98-438C-4EDF-997F-7AC1E933FB5D}" type="presParOf" srcId="{12E26482-E299-4B3D-948B-B27E4A218E08}" destId="{4D5F34D0-D106-40A2-BF57-46790FD36BBD}" srcOrd="2" destOrd="0" presId="urn:microsoft.com/office/officeart/2005/8/layout/radial5"/>
    <dgm:cxn modelId="{5289CAA1-40E6-4693-AF8F-E0E7A435A6A4}" type="presParOf" srcId="{12E26482-E299-4B3D-948B-B27E4A218E08}" destId="{FFDC7371-5C64-4067-B843-42BD48E9D93A}" srcOrd="3" destOrd="0" presId="urn:microsoft.com/office/officeart/2005/8/layout/radial5"/>
    <dgm:cxn modelId="{84BEE337-66FC-4A6E-9AEB-077FFB34C5CF}" type="presParOf" srcId="{FFDC7371-5C64-4067-B843-42BD48E9D93A}" destId="{6327BB04-98F0-4D48-BE9B-FAA989468B0E}" srcOrd="0" destOrd="0" presId="urn:microsoft.com/office/officeart/2005/8/layout/radial5"/>
    <dgm:cxn modelId="{E60924AB-2A72-4238-8A31-0EFDB75C4AF9}" type="presParOf" srcId="{12E26482-E299-4B3D-948B-B27E4A218E08}" destId="{62EE8847-3433-4EC9-BB54-F80E05DB0699}" srcOrd="4" destOrd="0" presId="urn:microsoft.com/office/officeart/2005/8/layout/radial5"/>
    <dgm:cxn modelId="{2D09A9D6-2C28-45CE-99AE-C4F323F4E4B4}" type="presParOf" srcId="{12E26482-E299-4B3D-948B-B27E4A218E08}" destId="{C48E67F0-C2A0-4A70-9201-DFA49283700A}" srcOrd="5" destOrd="0" presId="urn:microsoft.com/office/officeart/2005/8/layout/radial5"/>
    <dgm:cxn modelId="{9C189FCB-1E2E-43E0-BC52-1AD02F9DCD54}" type="presParOf" srcId="{C48E67F0-C2A0-4A70-9201-DFA49283700A}" destId="{C9C63997-DF6C-4705-8D34-3302283FD1F3}" srcOrd="0" destOrd="0" presId="urn:microsoft.com/office/officeart/2005/8/layout/radial5"/>
    <dgm:cxn modelId="{10447A74-209F-4C93-8AB7-CB1686D1BDB4}" type="presParOf" srcId="{12E26482-E299-4B3D-948B-B27E4A218E08}" destId="{02453CB0-F266-457C-BE57-3A1BDD11A22F}" srcOrd="6" destOrd="0" presId="urn:microsoft.com/office/officeart/2005/8/layout/radial5"/>
    <dgm:cxn modelId="{50B74B44-F3EB-46DE-A104-B4354EB0DB3B}" type="presParOf" srcId="{12E26482-E299-4B3D-948B-B27E4A218E08}" destId="{0C548DDA-0067-4070-8ABB-31A910C5C65C}" srcOrd="7" destOrd="0" presId="urn:microsoft.com/office/officeart/2005/8/layout/radial5"/>
    <dgm:cxn modelId="{0C882F07-A7B6-41FC-9614-139832FF6A37}" type="presParOf" srcId="{0C548DDA-0067-4070-8ABB-31A910C5C65C}" destId="{FAF5397D-0329-4FE9-A584-E24F2DFF2305}" srcOrd="0" destOrd="0" presId="urn:microsoft.com/office/officeart/2005/8/layout/radial5"/>
    <dgm:cxn modelId="{3442C5A5-3B1F-43C4-A054-B6433E75A91D}" type="presParOf" srcId="{12E26482-E299-4B3D-948B-B27E4A218E08}" destId="{FFF37084-3322-4790-AF19-719D71F66464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C4EA58E-4AB3-4575-8C69-A48B7F7833A2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8FD916A-C54A-47FB-8645-7025835B201C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УСЛОВИЯ РЕАЛИЗАЦИИ ДЕЯТЕЛЬНОСТИ</a:t>
          </a:r>
          <a:endParaRPr lang="ru-RU" b="1" dirty="0">
            <a:solidFill>
              <a:schemeClr val="accent4">
                <a:lumMod val="60000"/>
                <a:lumOff val="4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F07F736-FA5A-4D80-B549-1901FB5A99D9}" type="parTrans" cxnId="{20F49AFD-5F06-4C5C-8643-7EF4DDBBE7A5}">
      <dgm:prSet/>
      <dgm:spPr/>
      <dgm:t>
        <a:bodyPr/>
        <a:lstStyle/>
        <a:p>
          <a:endParaRPr lang="ru-RU"/>
        </a:p>
      </dgm:t>
    </dgm:pt>
    <dgm:pt modelId="{B76438EE-92A7-4E77-B5E9-819F750B2024}" type="sibTrans" cxnId="{20F49AFD-5F06-4C5C-8643-7EF4DDBBE7A5}">
      <dgm:prSet/>
      <dgm:spPr/>
      <dgm:t>
        <a:bodyPr/>
        <a:lstStyle/>
        <a:p>
          <a:endParaRPr lang="ru-RU"/>
        </a:p>
      </dgm:t>
    </dgm:pt>
    <dgm:pt modelId="{5064602A-33CD-4997-A912-EB1C4EE0E199}">
      <dgm:prSet phldrT="[Текст]"/>
      <dgm:spPr/>
      <dgm:t>
        <a:bodyPr/>
        <a:lstStyle/>
        <a:p>
          <a:r>
            <a:rPr lang="ru-RU" dirty="0" smtClean="0"/>
            <a:t>педагогические</a:t>
          </a:r>
          <a:endParaRPr lang="ru-RU" dirty="0"/>
        </a:p>
      </dgm:t>
    </dgm:pt>
    <dgm:pt modelId="{618A5935-6B9C-4FD5-B7AB-154D75C63C39}" type="parTrans" cxnId="{1CF12198-0FCE-46AC-B433-2F62453F6CCA}">
      <dgm:prSet/>
      <dgm:spPr/>
      <dgm:t>
        <a:bodyPr/>
        <a:lstStyle/>
        <a:p>
          <a:endParaRPr lang="ru-RU"/>
        </a:p>
      </dgm:t>
    </dgm:pt>
    <dgm:pt modelId="{614FD3D4-BF23-4FF5-9B30-B1BA1EC878D6}" type="sibTrans" cxnId="{1CF12198-0FCE-46AC-B433-2F62453F6CCA}">
      <dgm:prSet/>
      <dgm:spPr/>
      <dgm:t>
        <a:bodyPr/>
        <a:lstStyle/>
        <a:p>
          <a:endParaRPr lang="ru-RU"/>
        </a:p>
      </dgm:t>
    </dgm:pt>
    <dgm:pt modelId="{968EE491-6C44-46A0-A55B-35EB9CFDBF29}">
      <dgm:prSet phldrT="[Текст]"/>
      <dgm:spPr/>
      <dgm:t>
        <a:bodyPr/>
        <a:lstStyle/>
        <a:p>
          <a:r>
            <a:rPr lang="ru-RU" dirty="0" smtClean="0"/>
            <a:t>Содержание программы</a:t>
          </a:r>
          <a:endParaRPr lang="ru-RU" dirty="0"/>
        </a:p>
      </dgm:t>
    </dgm:pt>
    <dgm:pt modelId="{AA3BFD2C-8E5E-4210-BFEC-649797749507}" type="parTrans" cxnId="{F63E1B31-DCB9-4801-A30B-C590DFCF9AEE}">
      <dgm:prSet/>
      <dgm:spPr/>
      <dgm:t>
        <a:bodyPr/>
        <a:lstStyle/>
        <a:p>
          <a:endParaRPr lang="ru-RU"/>
        </a:p>
      </dgm:t>
    </dgm:pt>
    <dgm:pt modelId="{13DC4C73-F58E-4C45-836B-5847AE9DCCFA}" type="sibTrans" cxnId="{F63E1B31-DCB9-4801-A30B-C590DFCF9AEE}">
      <dgm:prSet/>
      <dgm:spPr/>
      <dgm:t>
        <a:bodyPr/>
        <a:lstStyle/>
        <a:p>
          <a:endParaRPr lang="ru-RU"/>
        </a:p>
      </dgm:t>
    </dgm:pt>
    <dgm:pt modelId="{BA4598AA-EFB2-4E44-825D-B6DC634A59CA}">
      <dgm:prSet phldrT="[Текст]"/>
      <dgm:spPr/>
      <dgm:t>
        <a:bodyPr/>
        <a:lstStyle/>
        <a:p>
          <a:r>
            <a:rPr lang="ru-RU" dirty="0" smtClean="0"/>
            <a:t>Интерактивные средства</a:t>
          </a:r>
          <a:endParaRPr lang="ru-RU" dirty="0"/>
        </a:p>
      </dgm:t>
    </dgm:pt>
    <dgm:pt modelId="{55F10F0C-81F6-4E58-9124-218B05259361}" type="parTrans" cxnId="{0F266AB5-F3C4-4260-A4B7-0BFF421625C6}">
      <dgm:prSet/>
      <dgm:spPr/>
      <dgm:t>
        <a:bodyPr/>
        <a:lstStyle/>
        <a:p>
          <a:endParaRPr lang="ru-RU"/>
        </a:p>
      </dgm:t>
    </dgm:pt>
    <dgm:pt modelId="{8B44B4C7-C198-4BA5-AFC8-ECA2D9EB6A1B}" type="sibTrans" cxnId="{0F266AB5-F3C4-4260-A4B7-0BFF421625C6}">
      <dgm:prSet/>
      <dgm:spPr/>
      <dgm:t>
        <a:bodyPr/>
        <a:lstStyle/>
        <a:p>
          <a:endParaRPr lang="ru-RU"/>
        </a:p>
      </dgm:t>
    </dgm:pt>
    <dgm:pt modelId="{68C691B1-9AFA-4355-A4E5-1175E9CE017A}">
      <dgm:prSet phldrT="[Текст]"/>
      <dgm:spPr/>
      <dgm:t>
        <a:bodyPr/>
        <a:lstStyle/>
        <a:p>
          <a:r>
            <a:rPr lang="ru-RU" dirty="0" smtClean="0"/>
            <a:t>Программное обеспечение</a:t>
          </a:r>
          <a:endParaRPr lang="ru-RU" dirty="0"/>
        </a:p>
      </dgm:t>
    </dgm:pt>
    <dgm:pt modelId="{978563CF-4ADE-4882-8B8E-2C261472D23B}" type="parTrans" cxnId="{40B1A451-3AB7-402B-9EDF-DC43D69F4292}">
      <dgm:prSet/>
      <dgm:spPr/>
      <dgm:t>
        <a:bodyPr/>
        <a:lstStyle/>
        <a:p>
          <a:endParaRPr lang="ru-RU"/>
        </a:p>
      </dgm:t>
    </dgm:pt>
    <dgm:pt modelId="{2E7A60F0-85FF-4C35-A694-258F62CD7BDF}" type="sibTrans" cxnId="{40B1A451-3AB7-402B-9EDF-DC43D69F4292}">
      <dgm:prSet/>
      <dgm:spPr/>
      <dgm:t>
        <a:bodyPr/>
        <a:lstStyle/>
        <a:p>
          <a:endParaRPr lang="ru-RU"/>
        </a:p>
      </dgm:t>
    </dgm:pt>
    <dgm:pt modelId="{799286C0-FDA4-4780-8645-AC8063F1D299}" type="pres">
      <dgm:prSet presAssocID="{2C4EA58E-4AB3-4575-8C69-A48B7F7833A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133C46F-6027-46B7-8050-A2F0137F3BDE}" type="pres">
      <dgm:prSet presAssocID="{E8FD916A-C54A-47FB-8645-7025835B201C}" presName="centerShape" presStyleLbl="node0" presStyleIdx="0" presStyleCnt="1"/>
      <dgm:spPr/>
    </dgm:pt>
    <dgm:pt modelId="{C4C55DF7-0033-4950-A21D-1EBD6F9731B2}" type="pres">
      <dgm:prSet presAssocID="{618A5935-6B9C-4FD5-B7AB-154D75C63C39}" presName="parTrans" presStyleLbl="sibTrans2D1" presStyleIdx="0" presStyleCnt="4"/>
      <dgm:spPr/>
    </dgm:pt>
    <dgm:pt modelId="{8726836A-7CD3-4C22-9539-A58646D0274F}" type="pres">
      <dgm:prSet presAssocID="{618A5935-6B9C-4FD5-B7AB-154D75C63C39}" presName="connectorText" presStyleLbl="sibTrans2D1" presStyleIdx="0" presStyleCnt="4"/>
      <dgm:spPr/>
    </dgm:pt>
    <dgm:pt modelId="{DCBCF5D2-7E89-4B10-8062-B8D37F9D8971}" type="pres">
      <dgm:prSet presAssocID="{5064602A-33CD-4997-A912-EB1C4EE0E199}" presName="node" presStyleLbl="node1" presStyleIdx="0" presStyleCnt="4">
        <dgm:presLayoutVars>
          <dgm:bulletEnabled val="1"/>
        </dgm:presLayoutVars>
      </dgm:prSet>
      <dgm:spPr/>
    </dgm:pt>
    <dgm:pt modelId="{5226D25E-4558-46B1-A191-A635001F1FA0}" type="pres">
      <dgm:prSet presAssocID="{AA3BFD2C-8E5E-4210-BFEC-649797749507}" presName="parTrans" presStyleLbl="sibTrans2D1" presStyleIdx="1" presStyleCnt="4"/>
      <dgm:spPr/>
    </dgm:pt>
    <dgm:pt modelId="{7E1C832E-AA1E-450D-AFE2-B5A6A4FF85C3}" type="pres">
      <dgm:prSet presAssocID="{AA3BFD2C-8E5E-4210-BFEC-649797749507}" presName="connectorText" presStyleLbl="sibTrans2D1" presStyleIdx="1" presStyleCnt="4"/>
      <dgm:spPr/>
    </dgm:pt>
    <dgm:pt modelId="{D9D6F95B-89AE-4982-B800-0F8416A23DC7}" type="pres">
      <dgm:prSet presAssocID="{968EE491-6C44-46A0-A55B-35EB9CFDBF29}" presName="node" presStyleLbl="node1" presStyleIdx="1" presStyleCnt="4">
        <dgm:presLayoutVars>
          <dgm:bulletEnabled val="1"/>
        </dgm:presLayoutVars>
      </dgm:prSet>
      <dgm:spPr/>
    </dgm:pt>
    <dgm:pt modelId="{24B5D0CD-CFF1-4DDF-B189-1AE72F3EAD8B}" type="pres">
      <dgm:prSet presAssocID="{55F10F0C-81F6-4E58-9124-218B05259361}" presName="parTrans" presStyleLbl="sibTrans2D1" presStyleIdx="2" presStyleCnt="4"/>
      <dgm:spPr/>
    </dgm:pt>
    <dgm:pt modelId="{FB6D2B7E-D17B-4C87-A626-86BE696C2E31}" type="pres">
      <dgm:prSet presAssocID="{55F10F0C-81F6-4E58-9124-218B05259361}" presName="connectorText" presStyleLbl="sibTrans2D1" presStyleIdx="2" presStyleCnt="4"/>
      <dgm:spPr/>
    </dgm:pt>
    <dgm:pt modelId="{94821FFD-1A90-4945-995C-FB5826F22E11}" type="pres">
      <dgm:prSet presAssocID="{BA4598AA-EFB2-4E44-825D-B6DC634A59CA}" presName="node" presStyleLbl="node1" presStyleIdx="2" presStyleCnt="4">
        <dgm:presLayoutVars>
          <dgm:bulletEnabled val="1"/>
        </dgm:presLayoutVars>
      </dgm:prSet>
      <dgm:spPr/>
    </dgm:pt>
    <dgm:pt modelId="{BC6F1549-B1AD-44B6-9D7F-AE95BF193CCB}" type="pres">
      <dgm:prSet presAssocID="{978563CF-4ADE-4882-8B8E-2C261472D23B}" presName="parTrans" presStyleLbl="sibTrans2D1" presStyleIdx="3" presStyleCnt="4"/>
      <dgm:spPr/>
    </dgm:pt>
    <dgm:pt modelId="{AC218EC7-7EED-4F01-8C0D-D99147EC2C67}" type="pres">
      <dgm:prSet presAssocID="{978563CF-4ADE-4882-8B8E-2C261472D23B}" presName="connectorText" presStyleLbl="sibTrans2D1" presStyleIdx="3" presStyleCnt="4"/>
      <dgm:spPr/>
    </dgm:pt>
    <dgm:pt modelId="{78A236B2-6357-406F-9ABD-AF7BBD41E2CE}" type="pres">
      <dgm:prSet presAssocID="{68C691B1-9AFA-4355-A4E5-1175E9CE017A}" presName="node" presStyleLbl="node1" presStyleIdx="3" presStyleCnt="4">
        <dgm:presLayoutVars>
          <dgm:bulletEnabled val="1"/>
        </dgm:presLayoutVars>
      </dgm:prSet>
      <dgm:spPr/>
    </dgm:pt>
  </dgm:ptLst>
  <dgm:cxnLst>
    <dgm:cxn modelId="{2A0D8581-B73D-4311-A5FB-2D97E045BF1E}" type="presOf" srcId="{55F10F0C-81F6-4E58-9124-218B05259361}" destId="{24B5D0CD-CFF1-4DDF-B189-1AE72F3EAD8B}" srcOrd="0" destOrd="0" presId="urn:microsoft.com/office/officeart/2005/8/layout/radial5"/>
    <dgm:cxn modelId="{5CC3B363-F897-479E-BC87-2ED86A0E05DB}" type="presOf" srcId="{BA4598AA-EFB2-4E44-825D-B6DC634A59CA}" destId="{94821FFD-1A90-4945-995C-FB5826F22E11}" srcOrd="0" destOrd="0" presId="urn:microsoft.com/office/officeart/2005/8/layout/radial5"/>
    <dgm:cxn modelId="{F863ABD2-4BCD-41FE-A267-797DDC7633EC}" type="presOf" srcId="{618A5935-6B9C-4FD5-B7AB-154D75C63C39}" destId="{C4C55DF7-0033-4950-A21D-1EBD6F9731B2}" srcOrd="0" destOrd="0" presId="urn:microsoft.com/office/officeart/2005/8/layout/radial5"/>
    <dgm:cxn modelId="{CDC6CF48-7409-4D66-A569-60F3973F4629}" type="presOf" srcId="{978563CF-4ADE-4882-8B8E-2C261472D23B}" destId="{BC6F1549-B1AD-44B6-9D7F-AE95BF193CCB}" srcOrd="0" destOrd="0" presId="urn:microsoft.com/office/officeart/2005/8/layout/radial5"/>
    <dgm:cxn modelId="{0F266AB5-F3C4-4260-A4B7-0BFF421625C6}" srcId="{E8FD916A-C54A-47FB-8645-7025835B201C}" destId="{BA4598AA-EFB2-4E44-825D-B6DC634A59CA}" srcOrd="2" destOrd="0" parTransId="{55F10F0C-81F6-4E58-9124-218B05259361}" sibTransId="{8B44B4C7-C198-4BA5-AFC8-ECA2D9EB6A1B}"/>
    <dgm:cxn modelId="{99075476-2E96-4CED-9E77-5A2FE713F424}" type="presOf" srcId="{68C691B1-9AFA-4355-A4E5-1175E9CE017A}" destId="{78A236B2-6357-406F-9ABD-AF7BBD41E2CE}" srcOrd="0" destOrd="0" presId="urn:microsoft.com/office/officeart/2005/8/layout/radial5"/>
    <dgm:cxn modelId="{FDE7C86E-FB19-454B-95C0-0DFC1FE35E26}" type="presOf" srcId="{55F10F0C-81F6-4E58-9124-218B05259361}" destId="{FB6D2B7E-D17B-4C87-A626-86BE696C2E31}" srcOrd="1" destOrd="0" presId="urn:microsoft.com/office/officeart/2005/8/layout/radial5"/>
    <dgm:cxn modelId="{20F49AFD-5F06-4C5C-8643-7EF4DDBBE7A5}" srcId="{2C4EA58E-4AB3-4575-8C69-A48B7F7833A2}" destId="{E8FD916A-C54A-47FB-8645-7025835B201C}" srcOrd="0" destOrd="0" parTransId="{8F07F736-FA5A-4D80-B549-1901FB5A99D9}" sibTransId="{B76438EE-92A7-4E77-B5E9-819F750B2024}"/>
    <dgm:cxn modelId="{F63E1B31-DCB9-4801-A30B-C590DFCF9AEE}" srcId="{E8FD916A-C54A-47FB-8645-7025835B201C}" destId="{968EE491-6C44-46A0-A55B-35EB9CFDBF29}" srcOrd="1" destOrd="0" parTransId="{AA3BFD2C-8E5E-4210-BFEC-649797749507}" sibTransId="{13DC4C73-F58E-4C45-836B-5847AE9DCCFA}"/>
    <dgm:cxn modelId="{1CF12198-0FCE-46AC-B433-2F62453F6CCA}" srcId="{E8FD916A-C54A-47FB-8645-7025835B201C}" destId="{5064602A-33CD-4997-A912-EB1C4EE0E199}" srcOrd="0" destOrd="0" parTransId="{618A5935-6B9C-4FD5-B7AB-154D75C63C39}" sibTransId="{614FD3D4-BF23-4FF5-9B30-B1BA1EC878D6}"/>
    <dgm:cxn modelId="{4819213F-E62A-455A-9AD1-07296A4C0C09}" type="presOf" srcId="{978563CF-4ADE-4882-8B8E-2C261472D23B}" destId="{AC218EC7-7EED-4F01-8C0D-D99147EC2C67}" srcOrd="1" destOrd="0" presId="urn:microsoft.com/office/officeart/2005/8/layout/radial5"/>
    <dgm:cxn modelId="{391E8404-9314-47AA-BFF0-8E968F377209}" type="presOf" srcId="{968EE491-6C44-46A0-A55B-35EB9CFDBF29}" destId="{D9D6F95B-89AE-4982-B800-0F8416A23DC7}" srcOrd="0" destOrd="0" presId="urn:microsoft.com/office/officeart/2005/8/layout/radial5"/>
    <dgm:cxn modelId="{38D6281C-7D21-430D-9EDA-653CBDDA2B16}" type="presOf" srcId="{E8FD916A-C54A-47FB-8645-7025835B201C}" destId="{6133C46F-6027-46B7-8050-A2F0137F3BDE}" srcOrd="0" destOrd="0" presId="urn:microsoft.com/office/officeart/2005/8/layout/radial5"/>
    <dgm:cxn modelId="{82EB9707-64E2-4631-AFD1-2794FFAEDAC1}" type="presOf" srcId="{618A5935-6B9C-4FD5-B7AB-154D75C63C39}" destId="{8726836A-7CD3-4C22-9539-A58646D0274F}" srcOrd="1" destOrd="0" presId="urn:microsoft.com/office/officeart/2005/8/layout/radial5"/>
    <dgm:cxn modelId="{D0D27D96-CB92-46BF-8EBB-773C7BC8A18B}" type="presOf" srcId="{5064602A-33CD-4997-A912-EB1C4EE0E199}" destId="{DCBCF5D2-7E89-4B10-8062-B8D37F9D8971}" srcOrd="0" destOrd="0" presId="urn:microsoft.com/office/officeart/2005/8/layout/radial5"/>
    <dgm:cxn modelId="{2E513D64-8163-4913-9764-6D1D3D494B04}" type="presOf" srcId="{AA3BFD2C-8E5E-4210-BFEC-649797749507}" destId="{5226D25E-4558-46B1-A191-A635001F1FA0}" srcOrd="0" destOrd="0" presId="urn:microsoft.com/office/officeart/2005/8/layout/radial5"/>
    <dgm:cxn modelId="{04925F2C-0252-4484-BD61-C2962905F9C8}" type="presOf" srcId="{2C4EA58E-4AB3-4575-8C69-A48B7F7833A2}" destId="{799286C0-FDA4-4780-8645-AC8063F1D299}" srcOrd="0" destOrd="0" presId="urn:microsoft.com/office/officeart/2005/8/layout/radial5"/>
    <dgm:cxn modelId="{433623CB-C9E5-4DC3-88A8-DBC9C45DAB38}" type="presOf" srcId="{AA3BFD2C-8E5E-4210-BFEC-649797749507}" destId="{7E1C832E-AA1E-450D-AFE2-B5A6A4FF85C3}" srcOrd="1" destOrd="0" presId="urn:microsoft.com/office/officeart/2005/8/layout/radial5"/>
    <dgm:cxn modelId="{40B1A451-3AB7-402B-9EDF-DC43D69F4292}" srcId="{E8FD916A-C54A-47FB-8645-7025835B201C}" destId="{68C691B1-9AFA-4355-A4E5-1175E9CE017A}" srcOrd="3" destOrd="0" parTransId="{978563CF-4ADE-4882-8B8E-2C261472D23B}" sibTransId="{2E7A60F0-85FF-4C35-A694-258F62CD7BDF}"/>
    <dgm:cxn modelId="{AC8D02F2-DCF1-433C-BA70-BFD6B4AADCAB}" type="presParOf" srcId="{799286C0-FDA4-4780-8645-AC8063F1D299}" destId="{6133C46F-6027-46B7-8050-A2F0137F3BDE}" srcOrd="0" destOrd="0" presId="urn:microsoft.com/office/officeart/2005/8/layout/radial5"/>
    <dgm:cxn modelId="{57240F27-69EC-47E4-B437-9966B067C0E5}" type="presParOf" srcId="{799286C0-FDA4-4780-8645-AC8063F1D299}" destId="{C4C55DF7-0033-4950-A21D-1EBD6F9731B2}" srcOrd="1" destOrd="0" presId="urn:microsoft.com/office/officeart/2005/8/layout/radial5"/>
    <dgm:cxn modelId="{89A42298-E604-4B9A-91F0-81FAD8343ED1}" type="presParOf" srcId="{C4C55DF7-0033-4950-A21D-1EBD6F9731B2}" destId="{8726836A-7CD3-4C22-9539-A58646D0274F}" srcOrd="0" destOrd="0" presId="urn:microsoft.com/office/officeart/2005/8/layout/radial5"/>
    <dgm:cxn modelId="{9BBEF8E5-4E4A-42A9-8602-3514ABC38EF3}" type="presParOf" srcId="{799286C0-FDA4-4780-8645-AC8063F1D299}" destId="{DCBCF5D2-7E89-4B10-8062-B8D37F9D8971}" srcOrd="2" destOrd="0" presId="urn:microsoft.com/office/officeart/2005/8/layout/radial5"/>
    <dgm:cxn modelId="{B2A36022-8A08-47DE-A712-4D8B093DFC66}" type="presParOf" srcId="{799286C0-FDA4-4780-8645-AC8063F1D299}" destId="{5226D25E-4558-46B1-A191-A635001F1FA0}" srcOrd="3" destOrd="0" presId="urn:microsoft.com/office/officeart/2005/8/layout/radial5"/>
    <dgm:cxn modelId="{39B0FF27-A7EC-4941-89A1-75AB871FC7F3}" type="presParOf" srcId="{5226D25E-4558-46B1-A191-A635001F1FA0}" destId="{7E1C832E-AA1E-450D-AFE2-B5A6A4FF85C3}" srcOrd="0" destOrd="0" presId="urn:microsoft.com/office/officeart/2005/8/layout/radial5"/>
    <dgm:cxn modelId="{2891AB9C-EFF0-421A-BFE4-326CBC0FD89E}" type="presParOf" srcId="{799286C0-FDA4-4780-8645-AC8063F1D299}" destId="{D9D6F95B-89AE-4982-B800-0F8416A23DC7}" srcOrd="4" destOrd="0" presId="urn:microsoft.com/office/officeart/2005/8/layout/radial5"/>
    <dgm:cxn modelId="{1181AC65-A8F8-4B7E-8D42-6AB9015FC68B}" type="presParOf" srcId="{799286C0-FDA4-4780-8645-AC8063F1D299}" destId="{24B5D0CD-CFF1-4DDF-B189-1AE72F3EAD8B}" srcOrd="5" destOrd="0" presId="urn:microsoft.com/office/officeart/2005/8/layout/radial5"/>
    <dgm:cxn modelId="{8537ABB6-BFDF-4250-BFF3-8EB2FDFCE7A6}" type="presParOf" srcId="{24B5D0CD-CFF1-4DDF-B189-1AE72F3EAD8B}" destId="{FB6D2B7E-D17B-4C87-A626-86BE696C2E31}" srcOrd="0" destOrd="0" presId="urn:microsoft.com/office/officeart/2005/8/layout/radial5"/>
    <dgm:cxn modelId="{84155526-165B-4155-8C84-1D9317B683E6}" type="presParOf" srcId="{799286C0-FDA4-4780-8645-AC8063F1D299}" destId="{94821FFD-1A90-4945-995C-FB5826F22E11}" srcOrd="6" destOrd="0" presId="urn:microsoft.com/office/officeart/2005/8/layout/radial5"/>
    <dgm:cxn modelId="{3453D8F0-7EFC-4EDA-873B-20ADA2BC3677}" type="presParOf" srcId="{799286C0-FDA4-4780-8645-AC8063F1D299}" destId="{BC6F1549-B1AD-44B6-9D7F-AE95BF193CCB}" srcOrd="7" destOrd="0" presId="urn:microsoft.com/office/officeart/2005/8/layout/radial5"/>
    <dgm:cxn modelId="{A7104682-EE22-4A5F-B410-BC06BEAEE631}" type="presParOf" srcId="{BC6F1549-B1AD-44B6-9D7F-AE95BF193CCB}" destId="{AC218EC7-7EED-4F01-8C0D-D99147EC2C67}" srcOrd="0" destOrd="0" presId="urn:microsoft.com/office/officeart/2005/8/layout/radial5"/>
    <dgm:cxn modelId="{EE160D4D-242E-4D00-B253-2C28BF77AEA5}" type="presParOf" srcId="{799286C0-FDA4-4780-8645-AC8063F1D299}" destId="{78A236B2-6357-406F-9ABD-AF7BBD41E2CE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4AAEAC-F42F-47F4-994E-BEC698B56C98}">
      <dsp:nvSpPr>
        <dsp:cNvPr id="0" name=""/>
        <dsp:cNvSpPr/>
      </dsp:nvSpPr>
      <dsp:spPr>
        <a:xfrm>
          <a:off x="0" y="362321"/>
          <a:ext cx="8534400" cy="292218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33C7EE-A365-47C6-97F5-028CA09224A5}">
      <dsp:nvSpPr>
        <dsp:cNvPr id="0" name=""/>
        <dsp:cNvSpPr/>
      </dsp:nvSpPr>
      <dsp:spPr>
        <a:xfrm>
          <a:off x="5624452" y="1076823"/>
          <a:ext cx="2056507" cy="1461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1760" rIns="0" bIns="11176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kern="1200" dirty="0" smtClean="0"/>
            <a:t>• возможностями использования икт -средств для развития познавательно-исследовательских умений и не использованием их в полной мере;</a:t>
          </a:r>
          <a:endParaRPr lang="ru-RU" sz="1100" kern="1200" dirty="0"/>
        </a:p>
      </dsp:txBody>
      <dsp:txXfrm>
        <a:off x="5624452" y="1076823"/>
        <a:ext cx="2056507" cy="1461090"/>
      </dsp:txXfrm>
    </dsp:sp>
    <dsp:sp modelId="{AD76EDB3-44C0-428B-B5BD-24DB7957517C}">
      <dsp:nvSpPr>
        <dsp:cNvPr id="0" name=""/>
        <dsp:cNvSpPr/>
      </dsp:nvSpPr>
      <dsp:spPr>
        <a:xfrm>
          <a:off x="3156644" y="1076823"/>
          <a:ext cx="2056507" cy="1461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1760" rIns="0" bIns="11176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kern="1200" dirty="0" smtClean="0"/>
            <a:t>• введением ФГОС ДО и не полной методической обеспеченностью его внедрения;</a:t>
          </a:r>
          <a:endParaRPr lang="ru-RU" sz="1100" kern="1200" dirty="0"/>
        </a:p>
      </dsp:txBody>
      <dsp:txXfrm>
        <a:off x="3156644" y="1076823"/>
        <a:ext cx="2056507" cy="1461090"/>
      </dsp:txXfrm>
    </dsp:sp>
    <dsp:sp modelId="{6D79549E-554F-4E9F-BBCF-BA195D4598CC}">
      <dsp:nvSpPr>
        <dsp:cNvPr id="0" name=""/>
        <dsp:cNvSpPr/>
      </dsp:nvSpPr>
      <dsp:spPr>
        <a:xfrm>
          <a:off x="688836" y="1076823"/>
          <a:ext cx="2056507" cy="1461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1760" rIns="0" bIns="11176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kern="1200" dirty="0" smtClean="0"/>
            <a:t>потребностью общества в самостоятельной, активной, любознательной, творчески мыслящей, стремящейся к познанию личности и не полной разработанностью путей решения данной потребности;</a:t>
          </a:r>
          <a:endParaRPr lang="ru-RU" sz="1100" kern="1200" dirty="0"/>
        </a:p>
      </dsp:txBody>
      <dsp:txXfrm>
        <a:off x="688836" y="1076823"/>
        <a:ext cx="2056507" cy="146109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10563E-81B3-490A-A720-57E73B827EAC}">
      <dsp:nvSpPr>
        <dsp:cNvPr id="0" name=""/>
        <dsp:cNvSpPr/>
      </dsp:nvSpPr>
      <dsp:spPr>
        <a:xfrm>
          <a:off x="2552625" y="2709333"/>
          <a:ext cx="675382" cy="19304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7691" y="0"/>
              </a:lnTo>
              <a:lnTo>
                <a:pt x="337691" y="1930400"/>
              </a:lnTo>
              <a:lnTo>
                <a:pt x="675382" y="193040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839188" y="3623405"/>
        <a:ext cx="102256" cy="102256"/>
      </dsp:txXfrm>
    </dsp:sp>
    <dsp:sp modelId="{64060D0B-51F3-4F23-9150-1C159118ABF5}">
      <dsp:nvSpPr>
        <dsp:cNvPr id="0" name=""/>
        <dsp:cNvSpPr/>
      </dsp:nvSpPr>
      <dsp:spPr>
        <a:xfrm>
          <a:off x="2552625" y="2709333"/>
          <a:ext cx="675382" cy="6434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7691" y="0"/>
              </a:lnTo>
              <a:lnTo>
                <a:pt x="337691" y="643466"/>
              </a:lnTo>
              <a:lnTo>
                <a:pt x="675382" y="643466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866995" y="3007745"/>
        <a:ext cx="46642" cy="46642"/>
      </dsp:txXfrm>
    </dsp:sp>
    <dsp:sp modelId="{91A106B9-1E0B-4775-A25E-0CBBD4A5C5A3}">
      <dsp:nvSpPr>
        <dsp:cNvPr id="0" name=""/>
        <dsp:cNvSpPr/>
      </dsp:nvSpPr>
      <dsp:spPr>
        <a:xfrm>
          <a:off x="2552625" y="2065866"/>
          <a:ext cx="675382" cy="643466"/>
        </a:xfrm>
        <a:custGeom>
          <a:avLst/>
          <a:gdLst/>
          <a:ahLst/>
          <a:cxnLst/>
          <a:rect l="0" t="0" r="0" b="0"/>
          <a:pathLst>
            <a:path>
              <a:moveTo>
                <a:pt x="0" y="643466"/>
              </a:moveTo>
              <a:lnTo>
                <a:pt x="337691" y="643466"/>
              </a:lnTo>
              <a:lnTo>
                <a:pt x="337691" y="0"/>
              </a:lnTo>
              <a:lnTo>
                <a:pt x="675382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866995" y="2364279"/>
        <a:ext cx="46642" cy="46642"/>
      </dsp:txXfrm>
    </dsp:sp>
    <dsp:sp modelId="{9535B6F0-3871-4964-917E-966DC6A22171}">
      <dsp:nvSpPr>
        <dsp:cNvPr id="0" name=""/>
        <dsp:cNvSpPr/>
      </dsp:nvSpPr>
      <dsp:spPr>
        <a:xfrm>
          <a:off x="2552625" y="778933"/>
          <a:ext cx="675382" cy="1930400"/>
        </a:xfrm>
        <a:custGeom>
          <a:avLst/>
          <a:gdLst/>
          <a:ahLst/>
          <a:cxnLst/>
          <a:rect l="0" t="0" r="0" b="0"/>
          <a:pathLst>
            <a:path>
              <a:moveTo>
                <a:pt x="0" y="1930400"/>
              </a:moveTo>
              <a:lnTo>
                <a:pt x="337691" y="1930400"/>
              </a:lnTo>
              <a:lnTo>
                <a:pt x="337691" y="0"/>
              </a:lnTo>
              <a:lnTo>
                <a:pt x="675382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839188" y="1693005"/>
        <a:ext cx="102256" cy="102256"/>
      </dsp:txXfrm>
    </dsp:sp>
    <dsp:sp modelId="{CA254DFD-03F2-4163-BCD0-F8249937B157}">
      <dsp:nvSpPr>
        <dsp:cNvPr id="0" name=""/>
        <dsp:cNvSpPr/>
      </dsp:nvSpPr>
      <dsp:spPr>
        <a:xfrm rot="16200000">
          <a:off x="-671481" y="2194560"/>
          <a:ext cx="5418667" cy="10295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>
              <a:solidFill>
                <a:schemeClr val="accent3">
                  <a:lumMod val="60000"/>
                  <a:lumOff val="40000"/>
                </a:schemeClr>
              </a:solidFill>
            </a:rPr>
            <a:t>Методические рекомендации</a:t>
          </a:r>
          <a:endParaRPr lang="ru-RU" sz="3500" kern="1200" dirty="0">
            <a:solidFill>
              <a:schemeClr val="accent3">
                <a:lumMod val="60000"/>
                <a:lumOff val="40000"/>
              </a:schemeClr>
            </a:solidFill>
          </a:endParaRPr>
        </a:p>
      </dsp:txBody>
      <dsp:txXfrm>
        <a:off x="-671481" y="2194560"/>
        <a:ext cx="5418667" cy="1029546"/>
      </dsp:txXfrm>
    </dsp:sp>
    <dsp:sp modelId="{2FD2E876-0B5F-47B5-86D1-51E1BC52F6C2}">
      <dsp:nvSpPr>
        <dsp:cNvPr id="0" name=""/>
        <dsp:cNvSpPr/>
      </dsp:nvSpPr>
      <dsp:spPr>
        <a:xfrm>
          <a:off x="3228008" y="264160"/>
          <a:ext cx="3376913" cy="10295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i="0" kern="1200" dirty="0" smtClean="0"/>
            <a:t>-необходимо активизировать детей;</a:t>
          </a:r>
          <a:r>
            <a:rPr lang="ru-RU" sz="900" kern="1200" dirty="0" smtClean="0"/>
            <a:t/>
          </a:r>
          <a:br>
            <a:rPr lang="ru-RU" sz="900" kern="1200" dirty="0" smtClean="0"/>
          </a:br>
          <a:r>
            <a:rPr lang="ru-RU" sz="900" kern="1200" dirty="0" smtClean="0"/>
            <a:t>-</a:t>
          </a:r>
          <a:r>
            <a:rPr lang="ru-RU" sz="900" b="0" i="0" kern="1200" dirty="0" smtClean="0"/>
            <a:t>вооружить их оптимальными способами осуществления</a:t>
          </a:r>
          <a:r>
            <a:rPr lang="ru-RU" sz="900" kern="1200" dirty="0" smtClean="0"/>
            <a:t/>
          </a:r>
          <a:br>
            <a:rPr lang="ru-RU" sz="900" kern="1200" dirty="0" smtClean="0"/>
          </a:br>
          <a:r>
            <a:rPr lang="ru-RU" sz="900" b="0" i="0" kern="1200" dirty="0" smtClean="0"/>
            <a:t>деятельности;</a:t>
          </a:r>
          <a:r>
            <a:rPr lang="ru-RU" sz="900" kern="1200" dirty="0" smtClean="0"/>
            <a:t/>
          </a:r>
          <a:br>
            <a:rPr lang="ru-RU" sz="900" kern="1200" dirty="0" smtClean="0"/>
          </a:br>
          <a:r>
            <a:rPr lang="ru-RU" sz="900" kern="1200" dirty="0" smtClean="0"/>
            <a:t>-</a:t>
          </a:r>
          <a:r>
            <a:rPr lang="ru-RU" sz="900" b="0" i="0" kern="1200" dirty="0" smtClean="0"/>
            <a:t>подвести эту деятельность к творчеству;</a:t>
          </a:r>
          <a:endParaRPr lang="ru-RU" sz="900" kern="1200" dirty="0"/>
        </a:p>
      </dsp:txBody>
      <dsp:txXfrm>
        <a:off x="3228008" y="264160"/>
        <a:ext cx="3376913" cy="1029546"/>
      </dsp:txXfrm>
    </dsp:sp>
    <dsp:sp modelId="{2C211311-5757-43FE-9FD4-1B5356EEF405}">
      <dsp:nvSpPr>
        <dsp:cNvPr id="0" name=""/>
        <dsp:cNvSpPr/>
      </dsp:nvSpPr>
      <dsp:spPr>
        <a:xfrm>
          <a:off x="3228008" y="1551093"/>
          <a:ext cx="3376913" cy="10295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i="0" kern="1200" dirty="0" smtClean="0"/>
            <a:t>-предоставить воспитанникам больше самостоятельности;</a:t>
          </a:r>
          <a:r>
            <a:rPr lang="ru-RU" sz="900" kern="1200" dirty="0" smtClean="0"/>
            <a:t/>
          </a:r>
          <a:br>
            <a:rPr lang="ru-RU" sz="900" kern="1200" dirty="0" smtClean="0"/>
          </a:br>
          <a:r>
            <a:rPr lang="ru-RU" sz="900" kern="1200" dirty="0" smtClean="0"/>
            <a:t>-</a:t>
          </a:r>
          <a:r>
            <a:rPr lang="ru-RU" sz="900" b="0" i="0" kern="1200" dirty="0" smtClean="0"/>
            <a:t>развить такие личностные самообразования детей, как</a:t>
          </a:r>
          <a:r>
            <a:rPr lang="ru-RU" sz="900" kern="1200" dirty="0" smtClean="0"/>
            <a:t/>
          </a:r>
          <a:br>
            <a:rPr lang="ru-RU" sz="900" kern="1200" dirty="0" smtClean="0"/>
          </a:br>
          <a:r>
            <a:rPr lang="ru-RU" sz="900" b="0" i="0" kern="1200" dirty="0" smtClean="0"/>
            <a:t>самостоятельность, активность, общение;</a:t>
          </a:r>
          <a:r>
            <a:rPr lang="ru-RU" sz="900" kern="1200" dirty="0" smtClean="0"/>
            <a:t/>
          </a:r>
          <a:br>
            <a:rPr lang="ru-RU" sz="900" kern="1200" dirty="0" smtClean="0"/>
          </a:br>
          <a:r>
            <a:rPr lang="ru-RU" sz="900" kern="1200" dirty="0" smtClean="0"/>
            <a:t>-</a:t>
          </a:r>
          <a:r>
            <a:rPr lang="ru-RU" sz="900" b="0" i="0" kern="1200" dirty="0" smtClean="0"/>
            <a:t>постепенно предоставить детям полную свободу в принятии</a:t>
          </a:r>
          <a:r>
            <a:rPr lang="ru-RU" sz="900" kern="1200" dirty="0" smtClean="0"/>
            <a:t/>
          </a:r>
          <a:br>
            <a:rPr lang="ru-RU" sz="900" kern="1200" dirty="0" smtClean="0"/>
          </a:br>
          <a:r>
            <a:rPr lang="ru-RU" sz="900" b="0" i="0" kern="1200" dirty="0" smtClean="0"/>
            <a:t>решений.</a:t>
          </a:r>
          <a:endParaRPr lang="ru-RU" sz="900" kern="1200" dirty="0"/>
        </a:p>
      </dsp:txBody>
      <dsp:txXfrm>
        <a:off x="3228008" y="1551093"/>
        <a:ext cx="3376913" cy="1029546"/>
      </dsp:txXfrm>
    </dsp:sp>
    <dsp:sp modelId="{86440AEB-4447-4FCA-A011-F84A5870D31B}">
      <dsp:nvSpPr>
        <dsp:cNvPr id="0" name=""/>
        <dsp:cNvSpPr/>
      </dsp:nvSpPr>
      <dsp:spPr>
        <a:xfrm>
          <a:off x="3228008" y="2838026"/>
          <a:ext cx="3376913" cy="10295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Обеспечить ребенку «ситуацию успеха», необходимую для его полноценного развития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и психического здоровья</a:t>
          </a:r>
        </a:p>
      </dsp:txBody>
      <dsp:txXfrm>
        <a:off x="3228008" y="2838026"/>
        <a:ext cx="3376913" cy="1029546"/>
      </dsp:txXfrm>
    </dsp:sp>
    <dsp:sp modelId="{248CA28A-B15E-4C1C-99E1-2B355DE50CCD}">
      <dsp:nvSpPr>
        <dsp:cNvPr id="0" name=""/>
        <dsp:cNvSpPr/>
      </dsp:nvSpPr>
      <dsp:spPr>
        <a:xfrm>
          <a:off x="3228008" y="4124960"/>
          <a:ext cx="3376913" cy="10295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i="0" kern="1200" dirty="0" smtClean="0"/>
            <a:t>Особого внимания требует повышение квалификации педагогов:</a:t>
          </a:r>
          <a:r>
            <a:rPr lang="ru-RU" sz="900" kern="1200" dirty="0" smtClean="0"/>
            <a:t/>
          </a:r>
          <a:br>
            <a:rPr lang="ru-RU" sz="900" kern="1200" dirty="0" smtClean="0"/>
          </a:br>
          <a:r>
            <a:rPr lang="ru-RU" sz="900" b="0" i="0" kern="1200" dirty="0" smtClean="0"/>
            <a:t>недостаточно показать им как надо работать, нужно</a:t>
          </a:r>
          <a:r>
            <a:rPr lang="ru-RU" sz="900" kern="1200" dirty="0" smtClean="0"/>
            <a:t/>
          </a:r>
          <a:br>
            <a:rPr lang="ru-RU" sz="900" kern="1200" dirty="0" smtClean="0"/>
          </a:br>
          <a:r>
            <a:rPr lang="ru-RU" sz="900" b="0" i="0" kern="1200" dirty="0" smtClean="0"/>
            <a:t>организовать поддержку, </a:t>
          </a:r>
          <a:r>
            <a:rPr lang="ru-RU" sz="900" b="0" i="0" kern="1200" dirty="0" err="1" smtClean="0"/>
            <a:t>взаимообучение</a:t>
          </a:r>
          <a:r>
            <a:rPr lang="ru-RU" sz="900" b="0" i="0" kern="1200" dirty="0" smtClean="0"/>
            <a:t>, развить</a:t>
          </a:r>
          <a:r>
            <a:rPr lang="ru-RU" sz="900" kern="1200" dirty="0" smtClean="0"/>
            <a:t/>
          </a:r>
          <a:br>
            <a:rPr lang="ru-RU" sz="900" kern="1200" dirty="0" smtClean="0"/>
          </a:br>
          <a:r>
            <a:rPr lang="ru-RU" sz="900" b="0" i="0" kern="1200" dirty="0" smtClean="0"/>
            <a:t>рефлексивную и креативную практику</a:t>
          </a:r>
          <a:endParaRPr lang="ru-RU" sz="900" kern="1200" dirty="0"/>
        </a:p>
      </dsp:txBody>
      <dsp:txXfrm>
        <a:off x="3228008" y="4124960"/>
        <a:ext cx="3376913" cy="102954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4E58B7-3DD5-40DC-B38F-495D5D52964A}">
      <dsp:nvSpPr>
        <dsp:cNvPr id="0" name=""/>
        <dsp:cNvSpPr/>
      </dsp:nvSpPr>
      <dsp:spPr>
        <a:xfrm>
          <a:off x="3303784" y="2625348"/>
          <a:ext cx="1625600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Средства внедрения проекта в практику</a:t>
          </a:r>
          <a:endParaRPr lang="ru-RU" sz="1900" b="1" kern="1200" dirty="0">
            <a:solidFill>
              <a:schemeClr val="accent2">
                <a:lumMod val="60000"/>
                <a:lumOff val="40000"/>
              </a:schemeClr>
            </a:solidFill>
          </a:endParaRPr>
        </a:p>
      </dsp:txBody>
      <dsp:txXfrm>
        <a:off x="3383139" y="2704703"/>
        <a:ext cx="1466890" cy="1466890"/>
      </dsp:txXfrm>
    </dsp:sp>
    <dsp:sp modelId="{9D4CB5FF-B9E0-4B57-A529-10D2FFF00507}">
      <dsp:nvSpPr>
        <dsp:cNvPr id="0" name=""/>
        <dsp:cNvSpPr/>
      </dsp:nvSpPr>
      <dsp:spPr>
        <a:xfrm rot="16200000">
          <a:off x="3747077" y="2255840"/>
          <a:ext cx="73901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39014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E5EF1C-7528-47F4-ADC7-24F964DCA21F}">
      <dsp:nvSpPr>
        <dsp:cNvPr id="0" name=""/>
        <dsp:cNvSpPr/>
      </dsp:nvSpPr>
      <dsp:spPr>
        <a:xfrm>
          <a:off x="3236494" y="-5370"/>
          <a:ext cx="1760178" cy="18917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Проведение семинаров и консультаций педагогов </a:t>
          </a:r>
          <a:r>
            <a:rPr lang="ru-RU" sz="1700" kern="1200" dirty="0" err="1" smtClean="0"/>
            <a:t>доу</a:t>
          </a:r>
          <a:r>
            <a:rPr lang="ru-RU" sz="1700" kern="1200" dirty="0" smtClean="0"/>
            <a:t> </a:t>
          </a:r>
          <a:endParaRPr lang="ru-RU" sz="1700" kern="1200" dirty="0"/>
        </a:p>
      </dsp:txBody>
      <dsp:txXfrm>
        <a:off x="3322419" y="80555"/>
        <a:ext cx="1588328" cy="1719854"/>
      </dsp:txXfrm>
    </dsp:sp>
    <dsp:sp modelId="{B089D48E-96C5-48CC-B002-B83790F2C6B6}">
      <dsp:nvSpPr>
        <dsp:cNvPr id="0" name=""/>
        <dsp:cNvSpPr/>
      </dsp:nvSpPr>
      <dsp:spPr>
        <a:xfrm rot="1800000">
          <a:off x="4892059" y="4046714"/>
          <a:ext cx="55718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57185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971436-EF2F-4395-9997-80FC6FEE37DE}">
      <dsp:nvSpPr>
        <dsp:cNvPr id="0" name=""/>
        <dsp:cNvSpPr/>
      </dsp:nvSpPr>
      <dsp:spPr>
        <a:xfrm>
          <a:off x="5411921" y="3949925"/>
          <a:ext cx="1735411" cy="14741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Размещение материалов на сайте ОУ</a:t>
          </a:r>
          <a:endParaRPr lang="ru-RU" sz="1700" kern="1200" dirty="0"/>
        </a:p>
      </dsp:txBody>
      <dsp:txXfrm>
        <a:off x="5483881" y="4021885"/>
        <a:ext cx="1591491" cy="1330192"/>
      </dsp:txXfrm>
    </dsp:sp>
    <dsp:sp modelId="{0E8FB5DD-2558-44C0-9C1A-0856F83F18BF}">
      <dsp:nvSpPr>
        <dsp:cNvPr id="0" name=""/>
        <dsp:cNvSpPr/>
      </dsp:nvSpPr>
      <dsp:spPr>
        <a:xfrm rot="9000000">
          <a:off x="2897225" y="4016355"/>
          <a:ext cx="43574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35747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4633F7-F3E9-4D56-89AB-05AB81F8F6E3}">
      <dsp:nvSpPr>
        <dsp:cNvPr id="0" name=""/>
        <dsp:cNvSpPr/>
      </dsp:nvSpPr>
      <dsp:spPr>
        <a:xfrm>
          <a:off x="980667" y="4013580"/>
          <a:ext cx="1945748" cy="13468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Сетевое взаимодействие с образовательными организациями</a:t>
          </a:r>
          <a:endParaRPr lang="ru-RU" sz="1400" kern="1200" dirty="0"/>
        </a:p>
      </dsp:txBody>
      <dsp:txXfrm>
        <a:off x="1046412" y="4079325"/>
        <a:ext cx="1814258" cy="12153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1EC7BA-5846-44CA-B6F2-1FD7800B8850}">
      <dsp:nvSpPr>
        <dsp:cNvPr id="0" name=""/>
        <dsp:cNvSpPr/>
      </dsp:nvSpPr>
      <dsp:spPr>
        <a:xfrm>
          <a:off x="5162606" y="362"/>
          <a:ext cx="1682757" cy="16827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0" i="0" kern="1200" dirty="0" smtClean="0"/>
            <a:t>формировать у детей дошкольного возраста диалектического мышления, т.е. способности видеть многообразие мира в системе взаимосвязей и взаимозависимостей;</a:t>
          </a:r>
          <a:endParaRPr lang="ru-RU" sz="800" kern="1200" dirty="0"/>
        </a:p>
      </dsp:txBody>
      <dsp:txXfrm>
        <a:off x="5409040" y="246796"/>
        <a:ext cx="1189889" cy="1189889"/>
      </dsp:txXfrm>
    </dsp:sp>
    <dsp:sp modelId="{F2446C1F-70FB-413A-824D-4EF6F6C450FC}">
      <dsp:nvSpPr>
        <dsp:cNvPr id="0" name=""/>
        <dsp:cNvSpPr/>
      </dsp:nvSpPr>
      <dsp:spPr>
        <a:xfrm rot="1800000">
          <a:off x="6863497" y="1183163"/>
          <a:ext cx="447381" cy="56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6872488" y="1263196"/>
        <a:ext cx="313167" cy="340758"/>
      </dsp:txXfrm>
    </dsp:sp>
    <dsp:sp modelId="{FC1D9082-83FD-41E4-AFE2-970531FD9853}">
      <dsp:nvSpPr>
        <dsp:cNvPr id="0" name=""/>
        <dsp:cNvSpPr/>
      </dsp:nvSpPr>
      <dsp:spPr>
        <a:xfrm>
          <a:off x="7350942" y="1263799"/>
          <a:ext cx="1682757" cy="16827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0" i="0" kern="1200" dirty="0" smtClean="0"/>
            <a:t>-формировать умение детей сравнивать предметы экспериментальным путём  и при помощи средств ИКТ, высказывать предположения и делать простейшие выводы</a:t>
          </a:r>
          <a:endParaRPr lang="ru-RU" sz="800" kern="1200" dirty="0"/>
        </a:p>
      </dsp:txBody>
      <dsp:txXfrm>
        <a:off x="7597376" y="1510233"/>
        <a:ext cx="1189889" cy="1189889"/>
      </dsp:txXfrm>
    </dsp:sp>
    <dsp:sp modelId="{390F6BD0-F7FC-49EF-BC0F-7284DBB89633}">
      <dsp:nvSpPr>
        <dsp:cNvPr id="0" name=""/>
        <dsp:cNvSpPr/>
      </dsp:nvSpPr>
      <dsp:spPr>
        <a:xfrm rot="5400000">
          <a:off x="7968630" y="3071987"/>
          <a:ext cx="447381" cy="56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8035737" y="3118466"/>
        <a:ext cx="313167" cy="340758"/>
      </dsp:txXfrm>
    </dsp:sp>
    <dsp:sp modelId="{DF8D77B7-887C-4AA5-A251-E3BEF2582168}">
      <dsp:nvSpPr>
        <dsp:cNvPr id="0" name=""/>
        <dsp:cNvSpPr/>
      </dsp:nvSpPr>
      <dsp:spPr>
        <a:xfrm>
          <a:off x="7350942" y="3790673"/>
          <a:ext cx="1682757" cy="16827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Повысить эффективность </a:t>
          </a:r>
          <a:r>
            <a:rPr lang="ru-RU" sz="800" kern="1200" baseline="0" dirty="0" smtClean="0"/>
            <a:t> качества </a:t>
          </a:r>
          <a:r>
            <a:rPr lang="ru-RU" sz="800" kern="1200" baseline="0" dirty="0" err="1" smtClean="0"/>
            <a:t>воспитательно</a:t>
          </a:r>
          <a:r>
            <a:rPr lang="ru-RU" sz="800" kern="1200" baseline="0" dirty="0" smtClean="0"/>
            <a:t>-образовательного процесса </a:t>
          </a:r>
          <a:endParaRPr lang="ru-RU" sz="800" kern="1200" dirty="0"/>
        </a:p>
      </dsp:txBody>
      <dsp:txXfrm>
        <a:off x="7597376" y="4037107"/>
        <a:ext cx="1189889" cy="1189889"/>
      </dsp:txXfrm>
    </dsp:sp>
    <dsp:sp modelId="{04CBF8EC-16D1-4496-AAEC-8F4BF06EB184}">
      <dsp:nvSpPr>
        <dsp:cNvPr id="0" name=""/>
        <dsp:cNvSpPr/>
      </dsp:nvSpPr>
      <dsp:spPr>
        <a:xfrm rot="9000000">
          <a:off x="6885427" y="4973473"/>
          <a:ext cx="447381" cy="56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10800000">
        <a:off x="7010650" y="5053506"/>
        <a:ext cx="313167" cy="340758"/>
      </dsp:txXfrm>
    </dsp:sp>
    <dsp:sp modelId="{287A50AF-24E5-4E95-8646-8D0E88C993D1}">
      <dsp:nvSpPr>
        <dsp:cNvPr id="0" name=""/>
        <dsp:cNvSpPr/>
      </dsp:nvSpPr>
      <dsp:spPr>
        <a:xfrm>
          <a:off x="5162606" y="5054109"/>
          <a:ext cx="1682757" cy="16827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0" i="0" kern="1200" dirty="0" smtClean="0"/>
            <a:t>изучить возможности использования икт-средств для организации познавательно-исследовательской деятельности дошкольников;</a:t>
          </a:r>
          <a:endParaRPr lang="ru-RU" sz="800" kern="1200" dirty="0"/>
        </a:p>
      </dsp:txBody>
      <dsp:txXfrm>
        <a:off x="5409040" y="5300543"/>
        <a:ext cx="1189889" cy="1189889"/>
      </dsp:txXfrm>
    </dsp:sp>
    <dsp:sp modelId="{028BB3D6-AE84-41D1-833B-948B6D494364}">
      <dsp:nvSpPr>
        <dsp:cNvPr id="0" name=""/>
        <dsp:cNvSpPr/>
      </dsp:nvSpPr>
      <dsp:spPr>
        <a:xfrm rot="12600000">
          <a:off x="4697091" y="4986135"/>
          <a:ext cx="447381" cy="56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10800000">
        <a:off x="4822314" y="5133275"/>
        <a:ext cx="313167" cy="340758"/>
      </dsp:txXfrm>
    </dsp:sp>
    <dsp:sp modelId="{C70A73F2-F4F4-4B3D-9CA8-57C18AA1A57A}">
      <dsp:nvSpPr>
        <dsp:cNvPr id="0" name=""/>
        <dsp:cNvSpPr/>
      </dsp:nvSpPr>
      <dsp:spPr>
        <a:xfrm>
          <a:off x="2974269" y="3790673"/>
          <a:ext cx="1682757" cy="16827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0" i="0" kern="1200" dirty="0" smtClean="0"/>
            <a:t>создать мультимедийную коллекцию икт-ресурсов для последующего использования детьми, педагогами и родителями.</a:t>
          </a:r>
          <a:endParaRPr lang="ru-RU" sz="800" kern="1200" dirty="0"/>
        </a:p>
      </dsp:txBody>
      <dsp:txXfrm>
        <a:off x="3220703" y="4037107"/>
        <a:ext cx="1189889" cy="1189889"/>
      </dsp:txXfrm>
    </dsp:sp>
    <dsp:sp modelId="{0FC17590-E6B8-4A7E-9755-2BD97501B641}">
      <dsp:nvSpPr>
        <dsp:cNvPr id="0" name=""/>
        <dsp:cNvSpPr/>
      </dsp:nvSpPr>
      <dsp:spPr>
        <a:xfrm rot="16200000">
          <a:off x="3591957" y="3097311"/>
          <a:ext cx="447381" cy="56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659064" y="3278004"/>
        <a:ext cx="313167" cy="340758"/>
      </dsp:txXfrm>
    </dsp:sp>
    <dsp:sp modelId="{43BF0493-3A0E-46AC-B3D7-C13BC2B01FC2}">
      <dsp:nvSpPr>
        <dsp:cNvPr id="0" name=""/>
        <dsp:cNvSpPr/>
      </dsp:nvSpPr>
      <dsp:spPr>
        <a:xfrm>
          <a:off x="2974269" y="1263799"/>
          <a:ext cx="1682757" cy="16827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0" i="0" kern="1200" dirty="0" smtClean="0"/>
            <a:t>выбрать оптимальные икт-средства для развития познавательно-исследовательских умений;</a:t>
          </a:r>
          <a:endParaRPr lang="ru-RU" sz="800" kern="1200" dirty="0"/>
        </a:p>
      </dsp:txBody>
      <dsp:txXfrm>
        <a:off x="3220703" y="1510233"/>
        <a:ext cx="1189889" cy="1189889"/>
      </dsp:txXfrm>
    </dsp:sp>
    <dsp:sp modelId="{9BEADF96-27B2-4BE9-827F-EF994764A520}">
      <dsp:nvSpPr>
        <dsp:cNvPr id="0" name=""/>
        <dsp:cNvSpPr/>
      </dsp:nvSpPr>
      <dsp:spPr>
        <a:xfrm rot="19800000">
          <a:off x="4675160" y="1195825"/>
          <a:ext cx="447381" cy="56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4684151" y="1342965"/>
        <a:ext cx="313167" cy="34075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172CD-6809-4C06-99A4-F844617256F9}">
      <dsp:nvSpPr>
        <dsp:cNvPr id="0" name=""/>
        <dsp:cNvSpPr/>
      </dsp:nvSpPr>
      <dsp:spPr>
        <a:xfrm>
          <a:off x="1791714" y="-109193"/>
          <a:ext cx="2501199" cy="250157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230876-D117-498E-951E-131FC799A0E1}">
      <dsp:nvSpPr>
        <dsp:cNvPr id="0" name=""/>
        <dsp:cNvSpPr/>
      </dsp:nvSpPr>
      <dsp:spPr>
        <a:xfrm>
          <a:off x="2126181" y="903146"/>
          <a:ext cx="1389868" cy="6947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- Повышение познавательной активности и инициативности дошкольников, развитие умения сравнивать предметы экспериментальным путем при помощи ИКТ</a:t>
          </a:r>
          <a:r>
            <a:rPr lang="ru-RU" sz="800" b="1" kern="1200" dirty="0" smtClean="0"/>
            <a:t>, </a:t>
          </a:r>
          <a:endParaRPr lang="ru-RU" sz="800" b="1" kern="1200" dirty="0"/>
        </a:p>
      </dsp:txBody>
      <dsp:txXfrm>
        <a:off x="2126181" y="903146"/>
        <a:ext cx="1389868" cy="694767"/>
      </dsp:txXfrm>
    </dsp:sp>
    <dsp:sp modelId="{07EA0446-97E3-479A-8AF6-C16CA103B228}">
      <dsp:nvSpPr>
        <dsp:cNvPr id="0" name=""/>
        <dsp:cNvSpPr/>
      </dsp:nvSpPr>
      <dsp:spPr>
        <a:xfrm>
          <a:off x="474641" y="1622960"/>
          <a:ext cx="2501199" cy="250157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4A2B6D-31A1-4DC4-B95D-8667AA09D9B5}">
      <dsp:nvSpPr>
        <dsp:cNvPr id="0" name=""/>
        <dsp:cNvSpPr/>
      </dsp:nvSpPr>
      <dsp:spPr>
        <a:xfrm>
          <a:off x="1194089" y="2512581"/>
          <a:ext cx="1389868" cy="6947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- Создание наиболее успешной и эффективной модели организации образовательного процесса в ДОУ при помощи средств ИКТ ;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- Повешение качества обучения.</a:t>
          </a:r>
          <a:endParaRPr lang="ru-RU" sz="900" b="1" kern="1200" dirty="0"/>
        </a:p>
      </dsp:txBody>
      <dsp:txXfrm>
        <a:off x="1194089" y="2512581"/>
        <a:ext cx="1389868" cy="694767"/>
      </dsp:txXfrm>
    </dsp:sp>
    <dsp:sp modelId="{59F3CBA8-3D3E-48CB-AF50-AC938E8C7CFE}">
      <dsp:nvSpPr>
        <dsp:cNvPr id="0" name=""/>
        <dsp:cNvSpPr/>
      </dsp:nvSpPr>
      <dsp:spPr>
        <a:xfrm>
          <a:off x="1904206" y="3232301"/>
          <a:ext cx="2148917" cy="2149778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600D75-16EA-45BA-851D-F62A1843DA5B}">
      <dsp:nvSpPr>
        <dsp:cNvPr id="0" name=""/>
        <dsp:cNvSpPr/>
      </dsp:nvSpPr>
      <dsp:spPr>
        <a:xfrm>
          <a:off x="2315086" y="3960317"/>
          <a:ext cx="1389868" cy="6947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- Создание мультимедийной базы ИКТ-ресурсов для дальнейшего использования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2315086" y="3960317"/>
        <a:ext cx="1389868" cy="69476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A2FCC7-94B2-4B4D-B47B-FC65BC89CA12}">
      <dsp:nvSpPr>
        <dsp:cNvPr id="0" name=""/>
        <dsp:cNvSpPr/>
      </dsp:nvSpPr>
      <dsp:spPr>
        <a:xfrm>
          <a:off x="1133452" y="2466999"/>
          <a:ext cx="614973" cy="5859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7486" y="0"/>
              </a:lnTo>
              <a:lnTo>
                <a:pt x="307486" y="585912"/>
              </a:lnTo>
              <a:lnTo>
                <a:pt x="614973" y="58591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419704" y="2738721"/>
        <a:ext cx="42470" cy="42470"/>
      </dsp:txXfrm>
    </dsp:sp>
    <dsp:sp modelId="{594BAAF2-F5F9-47CD-8F15-8D27B7EFED77}">
      <dsp:nvSpPr>
        <dsp:cNvPr id="0" name=""/>
        <dsp:cNvSpPr/>
      </dsp:nvSpPr>
      <dsp:spPr>
        <a:xfrm>
          <a:off x="1133452" y="1881087"/>
          <a:ext cx="614973" cy="585912"/>
        </a:xfrm>
        <a:custGeom>
          <a:avLst/>
          <a:gdLst/>
          <a:ahLst/>
          <a:cxnLst/>
          <a:rect l="0" t="0" r="0" b="0"/>
          <a:pathLst>
            <a:path>
              <a:moveTo>
                <a:pt x="0" y="585912"/>
              </a:moveTo>
              <a:lnTo>
                <a:pt x="307486" y="585912"/>
              </a:lnTo>
              <a:lnTo>
                <a:pt x="307486" y="0"/>
              </a:lnTo>
              <a:lnTo>
                <a:pt x="614973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419704" y="2152808"/>
        <a:ext cx="42470" cy="42470"/>
      </dsp:txXfrm>
    </dsp:sp>
    <dsp:sp modelId="{F685E57D-55DF-4330-884C-2FDDC3106298}">
      <dsp:nvSpPr>
        <dsp:cNvPr id="0" name=""/>
        <dsp:cNvSpPr/>
      </dsp:nvSpPr>
      <dsp:spPr>
        <a:xfrm rot="16200000">
          <a:off x="-1802277" y="1998269"/>
          <a:ext cx="4933999" cy="937460"/>
        </a:xfrm>
        <a:prstGeom prst="rect">
          <a:avLst/>
        </a:prstGeom>
        <a:solidFill>
          <a:schemeClr val="accent1">
            <a:hueOff val="0"/>
            <a:satOff val="0"/>
            <a:lum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КРИТЕРИИ оценивания ожидаемого результата</a:t>
          </a:r>
          <a:endParaRPr lang="ru-RU" sz="2000" kern="1200" dirty="0">
            <a:solidFill>
              <a:schemeClr val="accent2">
                <a:lumMod val="60000"/>
                <a:lumOff val="40000"/>
              </a:schemeClr>
            </a:solidFill>
          </a:endParaRPr>
        </a:p>
      </dsp:txBody>
      <dsp:txXfrm>
        <a:off x="-1802277" y="1998269"/>
        <a:ext cx="4933999" cy="937460"/>
      </dsp:txXfrm>
    </dsp:sp>
    <dsp:sp modelId="{8AEE13AE-C004-43D2-A9E2-E80544884F2F}">
      <dsp:nvSpPr>
        <dsp:cNvPr id="0" name=""/>
        <dsp:cNvSpPr/>
      </dsp:nvSpPr>
      <dsp:spPr>
        <a:xfrm>
          <a:off x="1748425" y="1412357"/>
          <a:ext cx="3074868" cy="9374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результативности</a:t>
          </a:r>
          <a:endParaRPr lang="ru-RU" sz="2700" kern="1200" dirty="0"/>
        </a:p>
      </dsp:txBody>
      <dsp:txXfrm>
        <a:off x="1748425" y="1412357"/>
        <a:ext cx="3074868" cy="937460"/>
      </dsp:txXfrm>
    </dsp:sp>
    <dsp:sp modelId="{563C3950-5195-4BEF-ADEE-978770133CD9}">
      <dsp:nvSpPr>
        <dsp:cNvPr id="0" name=""/>
        <dsp:cNvSpPr/>
      </dsp:nvSpPr>
      <dsp:spPr>
        <a:xfrm>
          <a:off x="1748425" y="2584182"/>
          <a:ext cx="3074868" cy="9374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Затрат времени</a:t>
          </a:r>
          <a:endParaRPr lang="ru-RU" sz="2700" kern="1200" dirty="0"/>
        </a:p>
      </dsp:txBody>
      <dsp:txXfrm>
        <a:off x="1748425" y="2584182"/>
        <a:ext cx="3074868" cy="93746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05459B-A3E7-4F65-90C9-4EAEEE300815}">
      <dsp:nvSpPr>
        <dsp:cNvPr id="0" name=""/>
        <dsp:cNvSpPr/>
      </dsp:nvSpPr>
      <dsp:spPr>
        <a:xfrm>
          <a:off x="1269580" y="0"/>
          <a:ext cx="6129337" cy="6129337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A42CBC-0DE5-4840-A62F-E33FF550676B}">
      <dsp:nvSpPr>
        <dsp:cNvPr id="0" name=""/>
        <dsp:cNvSpPr/>
      </dsp:nvSpPr>
      <dsp:spPr>
        <a:xfrm>
          <a:off x="4334249" y="616225"/>
          <a:ext cx="3984069" cy="14509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u="sng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 этап. ПОДГОТОВИТЕЛЬНЫЙ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i="0" kern="1200" dirty="0" smtClean="0"/>
            <a:t>Постановка познавательной проблемы, создание воспитателем мотивации, принятие задачи детьми;</a:t>
          </a:r>
          <a:endParaRPr lang="ru-RU" sz="1500" kern="1200" dirty="0"/>
        </a:p>
      </dsp:txBody>
      <dsp:txXfrm>
        <a:off x="4405078" y="687054"/>
        <a:ext cx="3842411" cy="1309271"/>
      </dsp:txXfrm>
    </dsp:sp>
    <dsp:sp modelId="{823EB75F-35F8-4653-8AFC-C9876FB45903}">
      <dsp:nvSpPr>
        <dsp:cNvPr id="0" name=""/>
        <dsp:cNvSpPr/>
      </dsp:nvSpPr>
      <dsp:spPr>
        <a:xfrm>
          <a:off x="4334249" y="2248521"/>
          <a:ext cx="3984069" cy="14509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u="sng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 этап. ОСНОВНОЙ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i="0" kern="1200" dirty="0" smtClean="0"/>
            <a:t>Первичный анализ задачи, выдвижение предположений о возможном явлении природы, причинах явления. Отбор способов проверки предположений, выдвинутых детьми, проверка этих предположений;</a:t>
          </a:r>
          <a:endParaRPr lang="ru-RU" sz="1200" kern="1200" dirty="0"/>
        </a:p>
      </dsp:txBody>
      <dsp:txXfrm>
        <a:off x="4405078" y="2319350"/>
        <a:ext cx="3842411" cy="1309271"/>
      </dsp:txXfrm>
    </dsp:sp>
    <dsp:sp modelId="{4E6B2DF2-FCDC-4D4A-8151-5AAA5936E1A1}">
      <dsp:nvSpPr>
        <dsp:cNvPr id="0" name=""/>
        <dsp:cNvSpPr/>
      </dsp:nvSpPr>
      <dsp:spPr>
        <a:xfrm>
          <a:off x="4334249" y="3880816"/>
          <a:ext cx="3984069" cy="14509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u="sng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 этап. ЗАКЛЮЧИТЕЛЬНЫЙ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i="0" kern="1200" dirty="0" smtClean="0"/>
            <a:t>Анализ полученных в ходе проверки предположений результатов и формулирование выводов.</a:t>
          </a:r>
          <a:endParaRPr lang="ru-RU" sz="1200" kern="1200" dirty="0"/>
        </a:p>
      </dsp:txBody>
      <dsp:txXfrm>
        <a:off x="4405078" y="3951645"/>
        <a:ext cx="3842411" cy="130927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5C87B2-A6EC-4EBD-9232-B9DDD55074F9}">
      <dsp:nvSpPr>
        <dsp:cNvPr id="0" name=""/>
        <dsp:cNvSpPr/>
      </dsp:nvSpPr>
      <dsp:spPr>
        <a:xfrm>
          <a:off x="1899987" y="2640316"/>
          <a:ext cx="1194537" cy="11945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chemeClr val="tx2">
                  <a:lumMod val="40000"/>
                  <a:lumOff val="60000"/>
                </a:schemeClr>
              </a:solidFill>
            </a:rPr>
            <a:t>ФОРМЫ ОРГАНИЗАЦИИ ДЕЯТЕЛЬНОСТИ</a:t>
          </a:r>
          <a:endParaRPr lang="ru-RU" sz="800" b="1" kern="1200" dirty="0">
            <a:solidFill>
              <a:schemeClr val="tx2">
                <a:lumMod val="40000"/>
                <a:lumOff val="60000"/>
              </a:schemeClr>
            </a:solidFill>
          </a:endParaRPr>
        </a:p>
      </dsp:txBody>
      <dsp:txXfrm>
        <a:off x="2074923" y="2815252"/>
        <a:ext cx="844665" cy="844665"/>
      </dsp:txXfrm>
    </dsp:sp>
    <dsp:sp modelId="{518CBD7D-D9B8-481D-B6A8-5BCEE37FAE35}">
      <dsp:nvSpPr>
        <dsp:cNvPr id="0" name=""/>
        <dsp:cNvSpPr/>
      </dsp:nvSpPr>
      <dsp:spPr>
        <a:xfrm rot="16200000">
          <a:off x="2369828" y="2204027"/>
          <a:ext cx="254856" cy="4061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408057" y="2323484"/>
        <a:ext cx="178399" cy="243686"/>
      </dsp:txXfrm>
    </dsp:sp>
    <dsp:sp modelId="{4D5F34D0-D106-40A2-BF57-46790FD36BBD}">
      <dsp:nvSpPr>
        <dsp:cNvPr id="0" name=""/>
        <dsp:cNvSpPr/>
      </dsp:nvSpPr>
      <dsp:spPr>
        <a:xfrm>
          <a:off x="1591229" y="666282"/>
          <a:ext cx="1812053" cy="14931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-Эксперименты и опыты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-наблюдение</a:t>
          </a:r>
          <a:endParaRPr lang="ru-RU" sz="800" kern="1200" dirty="0"/>
        </a:p>
      </dsp:txBody>
      <dsp:txXfrm>
        <a:off x="1856598" y="884952"/>
        <a:ext cx="1281315" cy="1055832"/>
      </dsp:txXfrm>
    </dsp:sp>
    <dsp:sp modelId="{FFDC7371-5C64-4067-B843-42BD48E9D93A}">
      <dsp:nvSpPr>
        <dsp:cNvPr id="0" name=""/>
        <dsp:cNvSpPr/>
      </dsp:nvSpPr>
      <dsp:spPr>
        <a:xfrm>
          <a:off x="3133595" y="3034514"/>
          <a:ext cx="94123" cy="4061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133595" y="3115742"/>
        <a:ext cx="65886" cy="243686"/>
      </dsp:txXfrm>
    </dsp:sp>
    <dsp:sp modelId="{62EE8847-3433-4EC9-BB54-F80E05DB0699}">
      <dsp:nvSpPr>
        <dsp:cNvPr id="0" name=""/>
        <dsp:cNvSpPr/>
      </dsp:nvSpPr>
      <dsp:spPr>
        <a:xfrm>
          <a:off x="3272116" y="2490999"/>
          <a:ext cx="2099713" cy="14931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-беседы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-сюжетно-ролевые игры</a:t>
          </a:r>
          <a:endParaRPr lang="ru-RU" sz="800" kern="1200" dirty="0"/>
        </a:p>
      </dsp:txBody>
      <dsp:txXfrm>
        <a:off x="3579612" y="2709669"/>
        <a:ext cx="1484721" cy="1055832"/>
      </dsp:txXfrm>
    </dsp:sp>
    <dsp:sp modelId="{C48E67F0-C2A0-4A70-9201-DFA49283700A}">
      <dsp:nvSpPr>
        <dsp:cNvPr id="0" name=""/>
        <dsp:cNvSpPr/>
      </dsp:nvSpPr>
      <dsp:spPr>
        <a:xfrm rot="5400000">
          <a:off x="2369828" y="3865000"/>
          <a:ext cx="254856" cy="4061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408057" y="3908000"/>
        <a:ext cx="178399" cy="243686"/>
      </dsp:txXfrm>
    </dsp:sp>
    <dsp:sp modelId="{02453CB0-F266-457C-BE57-3A1BDD11A22F}">
      <dsp:nvSpPr>
        <dsp:cNvPr id="0" name=""/>
        <dsp:cNvSpPr/>
      </dsp:nvSpPr>
      <dsp:spPr>
        <a:xfrm>
          <a:off x="1750670" y="4315716"/>
          <a:ext cx="1493172" cy="14931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-дидактические и развивающие игры и упражнения</a:t>
          </a:r>
          <a:endParaRPr lang="ru-RU" sz="800" kern="1200" dirty="0"/>
        </a:p>
      </dsp:txBody>
      <dsp:txXfrm>
        <a:off x="1969340" y="4534386"/>
        <a:ext cx="1055832" cy="1055832"/>
      </dsp:txXfrm>
    </dsp:sp>
    <dsp:sp modelId="{0C548DDA-0067-4070-8ABB-31A910C5C65C}">
      <dsp:nvSpPr>
        <dsp:cNvPr id="0" name=""/>
        <dsp:cNvSpPr/>
      </dsp:nvSpPr>
      <dsp:spPr>
        <a:xfrm rot="10800000">
          <a:off x="1651547" y="3034514"/>
          <a:ext cx="175564" cy="4061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10800000">
        <a:off x="1704216" y="3115742"/>
        <a:ext cx="122895" cy="243686"/>
      </dsp:txXfrm>
    </dsp:sp>
    <dsp:sp modelId="{FFF37084-3322-4790-AF19-719D71F66464}">
      <dsp:nvSpPr>
        <dsp:cNvPr id="0" name=""/>
        <dsp:cNvSpPr/>
      </dsp:nvSpPr>
      <dsp:spPr>
        <a:xfrm>
          <a:off x="-223654" y="2490999"/>
          <a:ext cx="1792388" cy="14931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-использование мультимедиа</a:t>
          </a:r>
          <a:endParaRPr lang="ru-RU" sz="800" kern="1200" dirty="0"/>
        </a:p>
      </dsp:txBody>
      <dsp:txXfrm>
        <a:off x="38835" y="2709669"/>
        <a:ext cx="1267410" cy="105583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33C46F-6027-46B7-8050-A2F0137F3BDE}">
      <dsp:nvSpPr>
        <dsp:cNvPr id="0" name=""/>
        <dsp:cNvSpPr/>
      </dsp:nvSpPr>
      <dsp:spPr>
        <a:xfrm>
          <a:off x="3434853" y="2080187"/>
          <a:ext cx="1258292" cy="12582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УСЛОВИЯ РЕАЛИЗАЦИИ ДЕЯТЕЛЬНОСТИ</a:t>
          </a:r>
          <a:endParaRPr lang="ru-RU" sz="900" b="1" kern="1200" dirty="0">
            <a:solidFill>
              <a:schemeClr val="accent4">
                <a:lumMod val="60000"/>
                <a:lumOff val="4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619126" y="2264460"/>
        <a:ext cx="889746" cy="889746"/>
      </dsp:txXfrm>
    </dsp:sp>
    <dsp:sp modelId="{C4C55DF7-0033-4950-A21D-1EBD6F9731B2}">
      <dsp:nvSpPr>
        <dsp:cNvPr id="0" name=""/>
        <dsp:cNvSpPr/>
      </dsp:nvSpPr>
      <dsp:spPr>
        <a:xfrm rot="16200000">
          <a:off x="3930174" y="1621351"/>
          <a:ext cx="267650" cy="4278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970322" y="1747063"/>
        <a:ext cx="187355" cy="256691"/>
      </dsp:txXfrm>
    </dsp:sp>
    <dsp:sp modelId="{DCBCF5D2-7E89-4B10-8062-B8D37F9D8971}">
      <dsp:nvSpPr>
        <dsp:cNvPr id="0" name=""/>
        <dsp:cNvSpPr/>
      </dsp:nvSpPr>
      <dsp:spPr>
        <a:xfrm>
          <a:off x="3277567" y="2320"/>
          <a:ext cx="1572865" cy="15728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педагогические</a:t>
          </a:r>
          <a:endParaRPr lang="ru-RU" sz="900" kern="1200" dirty="0"/>
        </a:p>
      </dsp:txBody>
      <dsp:txXfrm>
        <a:off x="3507908" y="232661"/>
        <a:ext cx="1112183" cy="1112183"/>
      </dsp:txXfrm>
    </dsp:sp>
    <dsp:sp modelId="{5226D25E-4558-46B1-A191-A635001F1FA0}">
      <dsp:nvSpPr>
        <dsp:cNvPr id="0" name=""/>
        <dsp:cNvSpPr/>
      </dsp:nvSpPr>
      <dsp:spPr>
        <a:xfrm>
          <a:off x="4804246" y="2495423"/>
          <a:ext cx="267650" cy="4278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4804246" y="2580987"/>
        <a:ext cx="187355" cy="256691"/>
      </dsp:txXfrm>
    </dsp:sp>
    <dsp:sp modelId="{D9D6F95B-89AE-4982-B800-0F8416A23DC7}">
      <dsp:nvSpPr>
        <dsp:cNvPr id="0" name=""/>
        <dsp:cNvSpPr/>
      </dsp:nvSpPr>
      <dsp:spPr>
        <a:xfrm>
          <a:off x="5198147" y="1922900"/>
          <a:ext cx="1572865" cy="15728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Содержание программы</a:t>
          </a:r>
          <a:endParaRPr lang="ru-RU" sz="900" kern="1200" dirty="0"/>
        </a:p>
      </dsp:txBody>
      <dsp:txXfrm>
        <a:off x="5428488" y="2153241"/>
        <a:ext cx="1112183" cy="1112183"/>
      </dsp:txXfrm>
    </dsp:sp>
    <dsp:sp modelId="{24B5D0CD-CFF1-4DDF-B189-1AE72F3EAD8B}">
      <dsp:nvSpPr>
        <dsp:cNvPr id="0" name=""/>
        <dsp:cNvSpPr/>
      </dsp:nvSpPr>
      <dsp:spPr>
        <a:xfrm rot="5400000">
          <a:off x="3930174" y="3369495"/>
          <a:ext cx="267650" cy="4278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970322" y="3414912"/>
        <a:ext cx="187355" cy="256691"/>
      </dsp:txXfrm>
    </dsp:sp>
    <dsp:sp modelId="{94821FFD-1A90-4945-995C-FB5826F22E11}">
      <dsp:nvSpPr>
        <dsp:cNvPr id="0" name=""/>
        <dsp:cNvSpPr/>
      </dsp:nvSpPr>
      <dsp:spPr>
        <a:xfrm>
          <a:off x="3277567" y="3843481"/>
          <a:ext cx="1572865" cy="15728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Интерактивные средства</a:t>
          </a:r>
          <a:endParaRPr lang="ru-RU" sz="900" kern="1200" dirty="0"/>
        </a:p>
      </dsp:txBody>
      <dsp:txXfrm>
        <a:off x="3507908" y="4073822"/>
        <a:ext cx="1112183" cy="1112183"/>
      </dsp:txXfrm>
    </dsp:sp>
    <dsp:sp modelId="{BC6F1549-B1AD-44B6-9D7F-AE95BF193CCB}">
      <dsp:nvSpPr>
        <dsp:cNvPr id="0" name=""/>
        <dsp:cNvSpPr/>
      </dsp:nvSpPr>
      <dsp:spPr>
        <a:xfrm rot="10800000">
          <a:off x="3056102" y="2495423"/>
          <a:ext cx="267650" cy="4278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10800000">
        <a:off x="3136397" y="2580987"/>
        <a:ext cx="187355" cy="256691"/>
      </dsp:txXfrm>
    </dsp:sp>
    <dsp:sp modelId="{78A236B2-6357-406F-9ABD-AF7BBD41E2CE}">
      <dsp:nvSpPr>
        <dsp:cNvPr id="0" name=""/>
        <dsp:cNvSpPr/>
      </dsp:nvSpPr>
      <dsp:spPr>
        <a:xfrm>
          <a:off x="1356987" y="1922900"/>
          <a:ext cx="1572865" cy="15728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Программное обеспечение</a:t>
          </a:r>
          <a:endParaRPr lang="ru-RU" sz="900" kern="1200" dirty="0"/>
        </a:p>
      </dsp:txBody>
      <dsp:txXfrm>
        <a:off x="1587328" y="2153241"/>
        <a:ext cx="1112183" cy="11121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E1910-D050-49A5-97B5-78A35CFB350E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7996-F3FA-4423-AF3B-88585236F5B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2660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E1910-D050-49A5-97B5-78A35CFB350E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7996-F3FA-4423-AF3B-88585236F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245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E1910-D050-49A5-97B5-78A35CFB350E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7996-F3FA-4423-AF3B-88585236F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537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E1910-D050-49A5-97B5-78A35CFB350E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7996-F3FA-4423-AF3B-88585236F5B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1774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E1910-D050-49A5-97B5-78A35CFB350E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7996-F3FA-4423-AF3B-88585236F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5256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E1910-D050-49A5-97B5-78A35CFB350E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7996-F3FA-4423-AF3B-88585236F5B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62559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E1910-D050-49A5-97B5-78A35CFB350E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7996-F3FA-4423-AF3B-88585236F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557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E1910-D050-49A5-97B5-78A35CFB350E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7996-F3FA-4423-AF3B-88585236F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360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E1910-D050-49A5-97B5-78A35CFB350E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7996-F3FA-4423-AF3B-88585236F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690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E1910-D050-49A5-97B5-78A35CFB350E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7996-F3FA-4423-AF3B-88585236F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220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E1910-D050-49A5-97B5-78A35CFB350E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7996-F3FA-4423-AF3B-88585236F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988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E1910-D050-49A5-97B5-78A35CFB350E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7996-F3FA-4423-AF3B-88585236F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543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E1910-D050-49A5-97B5-78A35CFB350E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7996-F3FA-4423-AF3B-88585236F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68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E1910-D050-49A5-97B5-78A35CFB350E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7996-F3FA-4423-AF3B-88585236F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488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E1910-D050-49A5-97B5-78A35CFB350E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7996-F3FA-4423-AF3B-88585236F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646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E1910-D050-49A5-97B5-78A35CFB350E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7996-F3FA-4423-AF3B-88585236F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729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E1910-D050-49A5-97B5-78A35CFB350E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7996-F3FA-4423-AF3B-88585236F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305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97E1910-D050-49A5-97B5-78A35CFB350E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A107996-F3FA-4423-AF3B-88585236F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2241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sundekor.ru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73628" y="1082614"/>
            <a:ext cx="8552415" cy="2971801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«Развитие экспериментальной деятельности дошкольников средствами Икт»</a:t>
            </a:r>
            <a:endParaRPr lang="ru-RU" b="1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83487" y="4910667"/>
            <a:ext cx="6400800" cy="1947333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Выполнила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Шпак Е.Ю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ds33.detkin-club.ru/images/groups/543_5eb615d2e943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988" y="4302619"/>
            <a:ext cx="3416061" cy="2356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583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980652727"/>
              </p:ext>
            </p:extLst>
          </p:nvPr>
        </p:nvGraphicFramePr>
        <p:xfrm>
          <a:off x="-1042988" y="5164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563125872"/>
              </p:ext>
            </p:extLst>
          </p:nvPr>
        </p:nvGraphicFramePr>
        <p:xfrm>
          <a:off x="5036456" y="3725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448576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5488" y="0"/>
            <a:ext cx="8534400" cy="1507067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литературы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5488" y="1248033"/>
            <a:ext cx="8534400" cy="4733554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AutoNum type="arabicPeriod"/>
            </a:pPr>
            <a:r>
              <a:rPr lang="ru-RU" b="1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Гатаулина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Н.С. Влияние ИКТ на познавательное и интеллектуальное развитие дошкольников. URL: </a:t>
            </a:r>
            <a:r>
              <a:rPr lang="ru-RU" b="1" dirty="0">
                <a:solidFill>
                  <a:schemeClr val="bg1">
                    <a:lumMod val="85000"/>
                    <a:lumOff val="15000"/>
                  </a:schemeClr>
                </a:solidFill>
                <a:hlinkClick r:id="rId2"/>
              </a:rPr>
              <a:t>http://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  <a:hlinkClick r:id="rId2"/>
              </a:rPr>
              <a:t>sundekor.ru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.</a:t>
            </a:r>
          </a:p>
          <a:p>
            <a:pPr marL="457200" indent="-457200">
              <a:buFont typeface="Wingdings 3" panose="05040102010807070707" pitchFamily="18" charset="2"/>
              <a:buAutoNum type="arabicPeriod"/>
            </a:pPr>
            <a:r>
              <a:rPr lang="ru-RU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Куликовская И. Э., </a:t>
            </a:r>
            <a:r>
              <a:rPr lang="ru-RU" b="1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Совгир</a:t>
            </a:r>
            <a:r>
              <a:rPr lang="ru-RU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Н. Н. Детское экспериментирование. Старший дошкольный возраст. — М.: Педагогическое общество России, 2003.</a:t>
            </a:r>
          </a:p>
          <a:p>
            <a:pPr marL="457200" indent="-457200">
              <a:buAutoNum type="arabicPeriod"/>
            </a:pPr>
            <a:r>
              <a:rPr lang="ru-RU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Короткова Т.А. «Познавательно-исследовательская деятельность старшего дошкольного ребенка в детском саду»/ Короткова Т.А. // «Дошкольное воспитание» - 2003г. </a:t>
            </a:r>
            <a:endParaRPr lang="ru-RU" b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Организация </a:t>
            </a:r>
            <a:r>
              <a:rPr lang="ru-RU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экспериментальной деятельности дошкольников: Методические рекомендации /Под ред. Л. Н. Прохоровой. — М.: АРКТИ, 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2008.</a:t>
            </a:r>
            <a:endParaRPr lang="ru-RU" b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ru-RU" b="1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Тугушева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Г.Б., Чистякова А.Е. Экспериментальная деятельность детей среднего и старшего дошкольного возраста. СПб, 2010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.</a:t>
            </a:r>
          </a:p>
          <a:p>
            <a:pPr marL="457200" indent="-457200">
              <a:buAutoNum type="arabicPeriod"/>
            </a:pPr>
            <a:endParaRPr lang="ru-RU" b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endParaRPr lang="ru-RU" b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015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0980566" cy="3615267"/>
          </a:xfrm>
        </p:spPr>
        <p:txBody>
          <a:bodyPr>
            <a:normAutofit/>
          </a:bodyPr>
          <a:lstStyle/>
          <a:p>
            <a:pPr marL="1828800" lvl="4" indent="0" algn="ctr">
              <a:buNone/>
            </a:pPr>
            <a:r>
              <a:rPr lang="ru-RU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 ВНИМАНИЕ!!!!</a:t>
            </a:r>
            <a:endParaRPr lang="ru-RU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9387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9835" y="5476681"/>
            <a:ext cx="8534400" cy="1507067"/>
          </a:xfrm>
        </p:spPr>
        <p:txBody>
          <a:bodyPr/>
          <a:lstStyle/>
          <a:p>
            <a:r>
              <a:rPr lang="ru-RU" b="1" dirty="0" smtClean="0"/>
              <a:t>АКТУАЛЬНОСТЬ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6885974"/>
              </p:ext>
            </p:extLst>
          </p:nvPr>
        </p:nvGraphicFramePr>
        <p:xfrm>
          <a:off x="2720047" y="340743"/>
          <a:ext cx="8534400" cy="3614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низ 4"/>
          <p:cNvSpPr/>
          <p:nvPr/>
        </p:nvSpPr>
        <p:spPr>
          <a:xfrm>
            <a:off x="4778884" y="2434280"/>
            <a:ext cx="2851299" cy="30424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отсутствие методики использования информационных технологий в </a:t>
            </a:r>
            <a:r>
              <a:rPr lang="ru-RU" sz="1200" dirty="0" smtClean="0"/>
              <a:t>образователь-ном </a:t>
            </a:r>
            <a:r>
              <a:rPr lang="ru-RU" sz="1200" dirty="0"/>
              <a:t>процессе дошкольников.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1866915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трелка вниз 4"/>
          <p:cNvSpPr/>
          <p:nvPr/>
        </p:nvSpPr>
        <p:spPr>
          <a:xfrm>
            <a:off x="569344" y="357997"/>
            <a:ext cx="4658264" cy="31227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1932317" y="931653"/>
            <a:ext cx="2122098" cy="127239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Новизна  проекта</a:t>
            </a:r>
            <a:endParaRPr lang="ru-RU" sz="28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3450" y="2980426"/>
            <a:ext cx="8534400" cy="36152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7838236" y="6470"/>
            <a:ext cx="3720860" cy="31227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24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значимость</a:t>
            </a:r>
            <a:endParaRPr lang="ru-RU" sz="24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42204" y="3502325"/>
            <a:ext cx="3985404" cy="2743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Применение новых методов познавательного развития дошкольников средствами ИКТ в экспериментальной деятельности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705964" y="3241375"/>
            <a:ext cx="3985404" cy="32650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 smtClean="0"/>
              <a:t>Всестороннее удовлетворение образовательных потребностей детей;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 smtClean="0"/>
              <a:t>Улучшение качества образовательного процесса;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 smtClean="0"/>
              <a:t>Подбор и продуктивное использование форм и методов ИКТ в экспериментальной деятельности.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0257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8612" y="156872"/>
            <a:ext cx="8534400" cy="1507067"/>
          </a:xfrm>
        </p:spPr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3831179"/>
              </p:ext>
            </p:extLst>
          </p:nvPr>
        </p:nvGraphicFramePr>
        <p:xfrm>
          <a:off x="890587" y="156872"/>
          <a:ext cx="10599797" cy="6157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116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64693" y="0"/>
            <a:ext cx="8534400" cy="1507067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ОСНОВНОЕ НАПРАВЛЕНИЕ (ИДЕЯ) проекта</a:t>
            </a:r>
            <a:endParaRPr lang="ru-RU" b="1" u="sng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8935090"/>
              </p:ext>
            </p:extLst>
          </p:nvPr>
        </p:nvGraphicFramePr>
        <p:xfrm>
          <a:off x="1288570" y="1271118"/>
          <a:ext cx="10650388" cy="52504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3188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361393"/>
              </p:ext>
            </p:extLst>
          </p:nvPr>
        </p:nvGraphicFramePr>
        <p:xfrm>
          <a:off x="0" y="120770"/>
          <a:ext cx="12007970" cy="6737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7-конечная звезда 4"/>
          <p:cNvSpPr/>
          <p:nvPr/>
        </p:nvSpPr>
        <p:spPr>
          <a:xfrm>
            <a:off x="4184543" y="1875294"/>
            <a:ext cx="3673098" cy="3363133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FFFF00"/>
                </a:solidFill>
              </a:rPr>
              <a:t>развитие познавательно-исследовательских умений детей дошкольного возраста через </a:t>
            </a:r>
            <a:r>
              <a:rPr lang="ru-RU" sz="1400" dirty="0" smtClean="0">
                <a:solidFill>
                  <a:srgbClr val="FFFF00"/>
                </a:solidFill>
              </a:rPr>
              <a:t>организацию экспериментальной </a:t>
            </a:r>
            <a:r>
              <a:rPr lang="ru-RU" sz="1400" dirty="0">
                <a:solidFill>
                  <a:srgbClr val="FFFF00"/>
                </a:solidFill>
              </a:rPr>
              <a:t>деятельности средствами ИКТ.</a:t>
            </a:r>
          </a:p>
        </p:txBody>
      </p:sp>
    </p:spTree>
    <p:extLst>
      <p:ext uri="{BB962C8B-B14F-4D97-AF65-F5344CB8AC3E}">
        <p14:creationId xmlns:p14="http://schemas.microsoft.com/office/powerpoint/2010/main" val="102304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4493">
              <a:srgbClr val="2B89B4"/>
            </a:gs>
            <a:gs pos="56272">
              <a:srgbClr val="3394BD"/>
            </a:gs>
            <a:gs pos="43210">
              <a:srgbClr val="41A6CB"/>
            </a:gs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0723"/>
            <a:ext cx="4293220" cy="8037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ОЖИДАЕМЫЕ РЕЗУЛЬТАТЫ</a:t>
            </a:r>
            <a:endParaRPr lang="ru-RU" b="1" u="sng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4355117"/>
              </p:ext>
            </p:extLst>
          </p:nvPr>
        </p:nvGraphicFramePr>
        <p:xfrm>
          <a:off x="-659949" y="1204333"/>
          <a:ext cx="4953169" cy="5196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233994437"/>
              </p:ext>
            </p:extLst>
          </p:nvPr>
        </p:nvGraphicFramePr>
        <p:xfrm>
          <a:off x="5140712" y="1204333"/>
          <a:ext cx="5019287" cy="49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533351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817374"/>
              </p:ext>
            </p:extLst>
          </p:nvPr>
        </p:nvGraphicFramePr>
        <p:xfrm>
          <a:off x="1520824" y="0"/>
          <a:ext cx="9587899" cy="6129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3430588" y="1941840"/>
            <a:ext cx="8534400" cy="150706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7092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0589909"/>
              </p:ext>
            </p:extLst>
          </p:nvPr>
        </p:nvGraphicFramePr>
        <p:xfrm>
          <a:off x="684213" y="98623"/>
          <a:ext cx="5148176" cy="6475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852714569"/>
              </p:ext>
            </p:extLst>
          </p:nvPr>
        </p:nvGraphicFramePr>
        <p:xfrm>
          <a:off x="5154613" y="9862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75623498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FCA40132B4628D41B02C8B66109763AA" ma:contentTypeVersion="6" ma:contentTypeDescription="Создание документа." ma:contentTypeScope="" ma:versionID="f37bb4311b70065958760567482f7ba7">
  <xsd:schema xmlns:xsd="http://www.w3.org/2001/XMLSchema" xmlns:xs="http://www.w3.org/2001/XMLSchema" xmlns:p="http://schemas.microsoft.com/office/2006/metadata/properties" xmlns:ns2="2a0c0787-e78e-48ff-b6ce-8a5de09eb02f" targetNamespace="http://schemas.microsoft.com/office/2006/metadata/properties" ma:root="true" ma:fieldsID="9b5b6ba42dae4e5004c626f5b9672024" ns2:_="">
    <xsd:import namespace="2a0c0787-e78e-48ff-b6ce-8a5de09eb02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0c0787-e78e-48ff-b6ce-8a5de09eb0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A85C1BD-3120-4053-A183-5093E8FD0502}"/>
</file>

<file path=customXml/itemProps2.xml><?xml version="1.0" encoding="utf-8"?>
<ds:datastoreItem xmlns:ds="http://schemas.openxmlformats.org/officeDocument/2006/customXml" ds:itemID="{F7BDA493-0D05-41F7-AB80-64BAC56A3AC8}"/>
</file>

<file path=customXml/itemProps3.xml><?xml version="1.0" encoding="utf-8"?>
<ds:datastoreItem xmlns:ds="http://schemas.openxmlformats.org/officeDocument/2006/customXml" ds:itemID="{D90D21DA-07AA-4925-AC0B-1FFE6E133477}"/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TM02900771[[fn=Сектор]]</Template>
  <TotalTime>279</TotalTime>
  <Words>493</Words>
  <Application>Microsoft Office PowerPoint</Application>
  <PresentationFormat>Широкоэкранный</PresentationFormat>
  <Paragraphs>79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Century Gothic</vt:lpstr>
      <vt:lpstr>Wingdings 3</vt:lpstr>
      <vt:lpstr>Сектор</vt:lpstr>
      <vt:lpstr>«Развитие экспериментальной деятельности дошкольников средствами Икт»</vt:lpstr>
      <vt:lpstr>АКТУАЛЬНОСТЬ</vt:lpstr>
      <vt:lpstr>Новизна  проекта</vt:lpstr>
      <vt:lpstr>Презентация PowerPoint</vt:lpstr>
      <vt:lpstr>ОСНОВНОЕ НАПРАВЛЕНИЕ (ИДЕЯ) проекта</vt:lpstr>
      <vt:lpstr>Презентация PowerPoint</vt:lpstr>
      <vt:lpstr>ОЖИДАЕМЫЕ РЕЗУЛЬТАТЫ</vt:lpstr>
      <vt:lpstr>Презентация PowerPoint</vt:lpstr>
      <vt:lpstr>Презентация PowerPoint</vt:lpstr>
      <vt:lpstr>Презентация PowerPoint</vt:lpstr>
      <vt:lpstr>Список литературы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экспериментальной деятельности дошкольников средствами Икт»</dc:title>
  <dc:creator>Дмитрий</dc:creator>
  <cp:lastModifiedBy>Дмитрий</cp:lastModifiedBy>
  <cp:revision>28</cp:revision>
  <dcterms:created xsi:type="dcterms:W3CDTF">2020-10-23T05:47:29Z</dcterms:created>
  <dcterms:modified xsi:type="dcterms:W3CDTF">2020-10-23T18:39:56Z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0x010100FCA40132B4628D41B02C8B66109763AA</vt:lpwstr>
  </property>
</Properties>
</file>