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3A9A-7408-4E91-8700-B26278A5AAD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F1FBF9F-FFFE-4AB2-AFE5-5F88D0ECD8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3A9A-7408-4E91-8700-B26278A5AAD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BF9F-FFFE-4AB2-AFE5-5F88D0ECD8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3A9A-7408-4E91-8700-B26278A5AAD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BF9F-FFFE-4AB2-AFE5-5F88D0ECD8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3A9A-7408-4E91-8700-B26278A5AAD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F1FBF9F-FFFE-4AB2-AFE5-5F88D0ECD8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3A9A-7408-4E91-8700-B26278A5AAD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BF9F-FFFE-4AB2-AFE5-5F88D0ECD8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3A9A-7408-4E91-8700-B26278A5AAD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BF9F-FFFE-4AB2-AFE5-5F88D0ECD8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3A9A-7408-4E91-8700-B26278A5AAD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F1FBF9F-FFFE-4AB2-AFE5-5F88D0ECD8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3A9A-7408-4E91-8700-B26278A5AAD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BF9F-FFFE-4AB2-AFE5-5F88D0ECD8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3A9A-7408-4E91-8700-B26278A5AAD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BF9F-FFFE-4AB2-AFE5-5F88D0ECD8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3A9A-7408-4E91-8700-B26278A5AAD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BF9F-FFFE-4AB2-AFE5-5F88D0ECD8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3A9A-7408-4E91-8700-B26278A5AAD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FBF9F-FFFE-4AB2-AFE5-5F88D0ECD8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7DD3A9A-7408-4E91-8700-B26278A5AAD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F1FBF9F-FFFE-4AB2-AFE5-5F88D0ECD8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212976"/>
            <a:ext cx="7632848" cy="1800200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Для коррекционно-развивающих занятий с детьми с умственной отсталостью (интеллектуальными нарушениями)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547540"/>
            <a:ext cx="8458200" cy="914400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ru-RU" sz="6600" i="1" dirty="0">
                <a:solidFill>
                  <a:srgbClr val="C00000"/>
                </a:solidFill>
                <a:latin typeface="Comic Sans MS" panose="030F0702030302020204" pitchFamily="66" charset="0"/>
              </a:rPr>
              <a:t>Развивающие игры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157192"/>
            <a:ext cx="1028700" cy="124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1143000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0581111"/>
      </p:ext>
    </p:extLst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solidFill>
                  <a:srgbClr val="C00000"/>
                </a:solidFill>
              </a:rPr>
              <a:t>Помоги друзьям встретиться.</a:t>
            </a:r>
            <a:br>
              <a:rPr lang="ru-RU" sz="2000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Чебурашка может передвигаться только по кругам, а Пятачок – только по фигурам красного цвета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19" y="1554162"/>
            <a:ext cx="8028708" cy="5071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2502307"/>
      </p:ext>
    </p:extLst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Подбери недостающее</a:t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10" y="1196752"/>
            <a:ext cx="8867990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732286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Подбери недостающее</a:t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1" y="1556792"/>
            <a:ext cx="8933069" cy="4320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1451403"/>
      </p:ext>
    </p:extLst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Что сначала, что потом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75" y="1721351"/>
            <a:ext cx="8521049" cy="4191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6783428"/>
      </p:ext>
    </p:extLst>
  </p:cSld>
  <p:clrMapOvr>
    <a:masterClrMapping/>
  </p:clrMapOvr>
  <p:transition>
    <p:wipe dir="r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43</TotalTime>
  <Words>45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Comic Sans MS</vt:lpstr>
      <vt:lpstr>Franklin Gothic Book</vt:lpstr>
      <vt:lpstr>Franklin Gothic Medium</vt:lpstr>
      <vt:lpstr>Wingdings 2</vt:lpstr>
      <vt:lpstr>Трек</vt:lpstr>
      <vt:lpstr>Для коррекционно-развивающих занятий с детьми с умственной отсталостью (интеллектуальными нарушениями)</vt:lpstr>
      <vt:lpstr>Помоги друзьям встретиться. Чебурашка может передвигаться только по кругам, а Пятачок – только по фигурам красного цвета</vt:lpstr>
      <vt:lpstr>Подбери недостающее </vt:lpstr>
      <vt:lpstr>Подбери недостающее </vt:lpstr>
      <vt:lpstr>Что сначала, что потом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Для коррекционно-развивающих занятий с детьми с умственной отсталостью (интеллектуальными нарушениями)</dc:title>
  <dc:creator>Admin</dc:creator>
  <cp:lastModifiedBy>79170182502</cp:lastModifiedBy>
  <cp:revision>9</cp:revision>
  <dcterms:created xsi:type="dcterms:W3CDTF">2020-04-30T13:46:29Z</dcterms:created>
  <dcterms:modified xsi:type="dcterms:W3CDTF">2022-02-13T15:51:53Z</dcterms:modified>
</cp:coreProperties>
</file>