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5" r:id="rId4"/>
    <p:sldId id="264" r:id="rId5"/>
    <p:sldId id="258" r:id="rId6"/>
    <p:sldId id="269" r:id="rId7"/>
    <p:sldId id="268" r:id="rId8"/>
    <p:sldId id="260" r:id="rId9"/>
    <p:sldId id="257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865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734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82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26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35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69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558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942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514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14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65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A5854-7805-4BAF-8598-783F57F31A35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F0359-A12F-4C62-A8E5-9D8233968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8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/>
            </a:r>
            <a:b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ru-RU" sz="1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Презентация</a:t>
            </a:r>
            <a:r>
              <a:rPr lang="en-US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12800" dirty="0" smtClean="0">
                <a:latin typeface="Arial" panose="020B0604020202020204" pitchFamily="34" charset="0"/>
                <a:cs typeface="Arial" panose="020B0604020202020204" pitchFamily="34" charset="0"/>
              </a:rPr>
              <a:t>«Алексей Романов»</a:t>
            </a:r>
          </a:p>
          <a:p>
            <a:pPr marL="0" lvl="0" indent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ru-RU" sz="98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lvl="0" indent="0" algn="r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9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Исполнитель</a:t>
            </a:r>
            <a:r>
              <a:rPr lang="en-US" sz="96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</a:t>
            </a:r>
            <a:endParaRPr lang="ru-RU" sz="96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lvl="0" indent="0" algn="r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96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Молокова Юлия </a:t>
            </a:r>
          </a:p>
          <a:p>
            <a:pPr marL="0" lvl="0" indent="0" algn="r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96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Александровна</a:t>
            </a:r>
          </a:p>
          <a:p>
            <a:pPr marL="0" lvl="0" indent="0" algn="r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9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воспитатель</a:t>
            </a:r>
            <a:endParaRPr lang="ru-RU" sz="96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924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Храм-на-Крови́ в городе Екатеринбурге</a:t>
            </a:r>
            <a:r>
              <a:rPr lang="ru-RU" dirty="0" smtClean="0">
                <a:effectLst/>
              </a:rPr>
              <a:t> </a:t>
            </a:r>
            <a:endParaRPr lang="ru-RU" dirty="0"/>
          </a:p>
        </p:txBody>
      </p:sp>
      <p:pic>
        <p:nvPicPr>
          <p:cNvPr id="8196" name="Picture 4" descr="C:\Users\Мегаком\Pictures\на кр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720079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266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Царь Николай </a:t>
            </a:r>
            <a:r>
              <a:rPr lang="en-US" sz="3200" dirty="0" err="1" smtClean="0"/>
              <a:t>ll</a:t>
            </a:r>
            <a:r>
              <a:rPr lang="ru-RU" sz="3200" dirty="0" smtClean="0"/>
              <a:t> и царица </a:t>
            </a:r>
            <a:br>
              <a:rPr lang="ru-RU" sz="3200" dirty="0" smtClean="0"/>
            </a:br>
            <a:r>
              <a:rPr lang="ru-RU" sz="3200" dirty="0" smtClean="0"/>
              <a:t>Александра Федоровна с сыном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егаком\Pictures\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0891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082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Игры Алеши</a:t>
            </a:r>
            <a:endParaRPr lang="ru-RU" sz="3200" dirty="0"/>
          </a:p>
        </p:txBody>
      </p:sp>
      <p:pic>
        <p:nvPicPr>
          <p:cNvPr id="10242" name="Picture 2" descr="C:\Users\Мегаком\Pictures\зим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281" y="1600200"/>
            <a:ext cx="325943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230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На цирковом ослике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C:\Users\Мегаком\Pictures\ос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915319"/>
            <a:ext cx="571500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958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Цесаревич Алексей Романов</a:t>
            </a:r>
            <a:endParaRPr lang="ru-RU" dirty="0"/>
          </a:p>
        </p:txBody>
      </p:sp>
      <p:pic>
        <p:nvPicPr>
          <p:cNvPr id="2050" name="Picture 2" descr="C:\Users\Мегаком\Pictures\ал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12776"/>
            <a:ext cx="403244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244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Ефрейтор Алексей Романов</a:t>
            </a:r>
            <a:endParaRPr lang="ru-RU" sz="3200" dirty="0"/>
          </a:p>
        </p:txBody>
      </p:sp>
      <p:pic>
        <p:nvPicPr>
          <p:cNvPr id="1026" name="Picture 2" descr="C:\Users\Мегаком\Pictures\м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410445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063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Дружная семья Романовых</a:t>
            </a:r>
            <a:endParaRPr lang="ru-RU" sz="3200" dirty="0"/>
          </a:p>
        </p:txBody>
      </p:sp>
      <p:pic>
        <p:nvPicPr>
          <p:cNvPr id="11266" name="Picture 2" descr="C:\Users\Мегаком\Pictures\федо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425" y="2452688"/>
            <a:ext cx="23431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Мегаком\Pictures\федо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669674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195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Отец и сын в городе Тобольске</a:t>
            </a:r>
            <a:endParaRPr lang="ru-RU" sz="3200" dirty="0"/>
          </a:p>
        </p:txBody>
      </p:sp>
      <p:pic>
        <p:nvPicPr>
          <p:cNvPr id="4098" name="Picture 2" descr="C:\Users\Мегаком\Pictures\в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272807" cy="417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564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«Когда я буду царем, не будет бедных и несчастных. Я хочу, чтобы все были счастливы», - Алексей Романов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C:\Users\Мегаком\Pictures\то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691276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2671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37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</vt:lpstr>
      <vt:lpstr>Царь Николай ll и царица  Александра Федоровна с сыном</vt:lpstr>
      <vt:lpstr>Игры Алеши</vt:lpstr>
      <vt:lpstr>На цирковом ослике</vt:lpstr>
      <vt:lpstr>Цесаревич Алексей Романов</vt:lpstr>
      <vt:lpstr>Ефрейтор Алексей Романов</vt:lpstr>
      <vt:lpstr>Дружная семья Романовых</vt:lpstr>
      <vt:lpstr>Отец и сын в городе Тобольске</vt:lpstr>
      <vt:lpstr> «Когда я буду царем, не будет бедных и несчастных. Я хочу, чтобы все были счастливы», - Алексей Романов</vt:lpstr>
      <vt:lpstr> Храм-на-Крови́ в городе Екатеринбурге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Мегаком</dc:creator>
  <cp:lastModifiedBy>Мегаком</cp:lastModifiedBy>
  <cp:revision>10</cp:revision>
  <dcterms:created xsi:type="dcterms:W3CDTF">2016-12-11T09:40:27Z</dcterms:created>
  <dcterms:modified xsi:type="dcterms:W3CDTF">2022-02-13T17:13:32Z</dcterms:modified>
</cp:coreProperties>
</file>